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46" r:id="rId2"/>
    <p:sldId id="548" r:id="rId3"/>
    <p:sldId id="560" r:id="rId4"/>
    <p:sldId id="561" r:id="rId5"/>
    <p:sldId id="563" r:id="rId6"/>
    <p:sldId id="564" r:id="rId7"/>
    <p:sldId id="562" r:id="rId8"/>
    <p:sldId id="565" r:id="rId9"/>
    <p:sldId id="566" r:id="rId10"/>
    <p:sldId id="55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6AD"/>
    <a:srgbClr val="3764F3"/>
    <a:srgbClr val="0E48FF"/>
    <a:srgbClr val="5880FF"/>
    <a:srgbClr val="FFFFFF"/>
    <a:srgbClr val="002496"/>
    <a:srgbClr val="131659"/>
    <a:srgbClr val="052263"/>
    <a:srgbClr val="0A0B38"/>
    <a:srgbClr val="1C2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96453" autoAdjust="0"/>
  </p:normalViewPr>
  <p:slideViewPr>
    <p:cSldViewPr snapToGrid="0" showGuides="1">
      <p:cViewPr varScale="1">
        <p:scale>
          <a:sx n="111" d="100"/>
          <a:sy n="111" d="100"/>
        </p:scale>
        <p:origin x="780" y="102"/>
      </p:cViewPr>
      <p:guideLst>
        <p:guide orient="horz" pos="4319"/>
        <p:guide pos="7679"/>
      </p:guideLst>
    </p:cSldViewPr>
  </p:slideViewPr>
  <p:outlineViewPr>
    <p:cViewPr>
      <p:scale>
        <a:sx n="33" d="100"/>
        <a:sy n="33" d="100"/>
      </p:scale>
      <p:origin x="0" y="17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492"/>
    </p:cViewPr>
  </p:sorterViewPr>
  <p:notesViewPr>
    <p:cSldViewPr snapToGrid="0" showGuides="1">
      <p:cViewPr varScale="1">
        <p:scale>
          <a:sx n="88" d="100"/>
          <a:sy n="88" d="100"/>
        </p:scale>
        <p:origin x="29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BCBD9A-29A7-46AD-A653-CDD495BE77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C0F38-4D6B-4A8B-99E2-96CE9CCE87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60D40-E28D-4263-B7CF-6DB3278F6753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D0D7D-9F1B-4095-A8A5-8FCFC1A0A5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A7D6B-26B4-4D88-8761-041DB76DEA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C2386-E6DF-432A-95B1-BF1EA0470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33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083C0-CFF6-45F4-ADCF-81AA71CD01D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05129-C399-4F93-903A-C83900220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A157FE-17E9-42AC-B175-AA7B748376EC}"/>
              </a:ext>
            </a:extLst>
          </p:cNvPr>
          <p:cNvSpPr/>
          <p:nvPr userDrawn="1"/>
        </p:nvSpPr>
        <p:spPr>
          <a:xfrm>
            <a:off x="0" y="0"/>
            <a:ext cx="16954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D20C7C-4D24-452C-BB20-01ACEC576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362" y="2466974"/>
            <a:ext cx="4867275" cy="1924052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4800" b="1"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6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1" y="1600199"/>
            <a:ext cx="4387361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185A07-2071-4747-9E58-DFB323AD7821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PITCH DECK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67A8475-2894-4E64-96E7-94C648939E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7562" y="0"/>
            <a:ext cx="4751510" cy="6858000"/>
          </a:xfrm>
          <a:noFill/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1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5" grpId="0"/>
      <p:bldP spid="5" grpId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200"/>
            <a:ext cx="9582150" cy="600076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185A07-2071-4747-9E58-DFB323AD7821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PITCH DECK</a:t>
            </a:r>
          </a:p>
        </p:txBody>
      </p:sp>
    </p:spTree>
    <p:extLst>
      <p:ext uri="{BB962C8B-B14F-4D97-AF65-F5344CB8AC3E}">
        <p14:creationId xmlns:p14="http://schemas.microsoft.com/office/powerpoint/2010/main" val="25532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1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53C287-2A4E-410E-8B35-A51F21EC3CE1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PITCH DECK</a:t>
            </a:r>
          </a:p>
        </p:txBody>
      </p:sp>
    </p:spTree>
    <p:extLst>
      <p:ext uri="{BB962C8B-B14F-4D97-AF65-F5344CB8AC3E}">
        <p14:creationId xmlns:p14="http://schemas.microsoft.com/office/powerpoint/2010/main" val="183413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185A07-2071-4747-9E58-DFB323AD7821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239814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05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4867275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185A07-2071-4747-9E58-DFB323AD7821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PITCH DECK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41D12E-B1C2-469E-9B92-BAAE0DA4EF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86775" y="0"/>
            <a:ext cx="3705225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6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4" grpId="0" animBg="1"/>
      <p:bldP spid="4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4867275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41D12E-B1C2-469E-9B92-BAAE0DA4EF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2300" y="1"/>
            <a:ext cx="5219699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63E85C-09A9-4F81-9061-A45C023DD5F8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PITCH DECK</a:t>
            </a:r>
          </a:p>
        </p:txBody>
      </p:sp>
    </p:spTree>
    <p:extLst>
      <p:ext uri="{BB962C8B-B14F-4D97-AF65-F5344CB8AC3E}">
        <p14:creationId xmlns:p14="http://schemas.microsoft.com/office/powerpoint/2010/main" val="29489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4867275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185A07-2071-4747-9E58-DFB323AD7821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PITCH DECK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41D12E-B1C2-469E-9B92-BAAE0DA4EF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2300" y="1"/>
            <a:ext cx="5219699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0C48158-21A8-42EB-B3EE-6914204568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00200" y="2609850"/>
            <a:ext cx="909638" cy="9355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5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044FEB8E-3C03-47CC-A768-040CC30BD4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00200" y="3773575"/>
            <a:ext cx="909638" cy="9355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500"/>
            </a:lvl1pPr>
          </a:lstStyle>
          <a:p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F3E5421-4FB2-435D-89A9-51EF5225F3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00200" y="4885813"/>
            <a:ext cx="909638" cy="9355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2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1" grpId="1" animBg="1"/>
      <p:bldP spid="4" grpId="0" animBg="1"/>
      <p:bldP spid="15" grpId="0" animBg="1"/>
      <p:bldP spid="16" grpId="0" animBg="1"/>
      <p:bldP spid="1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185A07-2071-4747-9E58-DFB323AD7821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PITCH DECK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41D12E-B1C2-469E-9B92-BAAE0DA4EF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2300" y="1"/>
            <a:ext cx="5219699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3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00200" y="1600199"/>
            <a:ext cx="4867275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>
                <a:latin typeface="+mj-lt"/>
              </a:defRPr>
            </a:lvl1pPr>
          </a:lstStyle>
          <a:p>
            <a:r>
              <a:rPr lang="en-US" dirty="0"/>
              <a:t>Company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49B04-1C52-4C0A-A545-284F3B473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303609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185A07-2071-4747-9E58-DFB323AD7821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PITCH DECK</a:t>
            </a:r>
          </a:p>
        </p:txBody>
      </p:sp>
    </p:spTree>
    <p:extLst>
      <p:ext uri="{BB962C8B-B14F-4D97-AF65-F5344CB8AC3E}">
        <p14:creationId xmlns:p14="http://schemas.microsoft.com/office/powerpoint/2010/main" val="121052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1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63E2E7-9A10-4867-AF97-BA2B6B205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4867275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9CFB86-2030-4B2B-9981-B36AFC04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24191E-BD79-48C4-8E73-765A189EC5D9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PITCH DECK</a:t>
            </a:r>
          </a:p>
        </p:txBody>
      </p:sp>
    </p:spTree>
    <p:extLst>
      <p:ext uri="{BB962C8B-B14F-4D97-AF65-F5344CB8AC3E}">
        <p14:creationId xmlns:p14="http://schemas.microsoft.com/office/powerpoint/2010/main" val="61808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5A5E042-2C2D-4EF3-86E0-FFFCFDC25D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038" y="1"/>
            <a:ext cx="11510962" cy="3495674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4867275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185A07-2071-4747-9E58-DFB323AD7821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PITCH DECK</a:t>
            </a:r>
          </a:p>
        </p:txBody>
      </p:sp>
    </p:spTree>
    <p:extLst>
      <p:ext uri="{BB962C8B-B14F-4D97-AF65-F5344CB8AC3E}">
        <p14:creationId xmlns:p14="http://schemas.microsoft.com/office/powerpoint/2010/main" val="27945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  <p:bldP spid="11" grpId="0" animBg="1"/>
      <p:bldP spid="11" grpId="1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1" y="3557744"/>
            <a:ext cx="4495800" cy="1461068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3469B77-4F92-4593-8F12-208D311625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2300" y="1"/>
            <a:ext cx="5219699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5F87F3-02FB-40BF-9211-0B3A608E3B82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PITCH DECK</a:t>
            </a:r>
          </a:p>
        </p:txBody>
      </p:sp>
    </p:spTree>
    <p:extLst>
      <p:ext uri="{BB962C8B-B14F-4D97-AF65-F5344CB8AC3E}">
        <p14:creationId xmlns:p14="http://schemas.microsoft.com/office/powerpoint/2010/main" val="70152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8" grpId="1" animBg="1"/>
      <p:bldP spid="7" grpId="0" animBg="1"/>
      <p:bldP spid="7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5A5E042-2C2D-4EF3-86E0-FFFCFDC25D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038" y="0"/>
            <a:ext cx="11510962" cy="6857999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74DC66-5AF9-4AC4-9ECA-8DAC9ED8A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698465"/>
            <a:ext cx="6242537" cy="1461068"/>
          </a:xfrm>
        </p:spPr>
        <p:txBody>
          <a:bodyPr lIns="0" tIns="0" rIns="0" bIns="0" anchor="t" anchorCtr="0">
            <a:normAutofit/>
          </a:bodyPr>
          <a:lstStyle>
            <a:lvl1pPr algn="l">
              <a:defRPr sz="4400" b="1">
                <a:solidFill>
                  <a:srgbClr val="FFFFFF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4867275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185A07-2071-4747-9E58-DFB323AD7821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PITCH DECK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074FC5-3025-432E-9921-4735A833FBFB}"/>
              </a:ext>
            </a:extLst>
          </p:cNvPr>
          <p:cNvGrpSpPr/>
          <p:nvPr userDrawn="1"/>
        </p:nvGrpSpPr>
        <p:grpSpPr>
          <a:xfrm>
            <a:off x="6096000" y="1173957"/>
            <a:ext cx="8297589" cy="4871855"/>
            <a:chOff x="1115199" y="504567"/>
            <a:chExt cx="9961602" cy="58488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CBDA81-7649-4718-A071-8E6678D79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99" y="504567"/>
              <a:ext cx="9961602" cy="584886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027C7A-43BF-4EB4-8640-508FF5A6BD44}"/>
                </a:ext>
              </a:extLst>
            </p:cNvPr>
            <p:cNvSpPr/>
            <p:nvPr/>
          </p:nvSpPr>
          <p:spPr>
            <a:xfrm>
              <a:off x="5581650" y="5848348"/>
              <a:ext cx="785813" cy="161925"/>
            </a:xfrm>
            <a:prstGeom prst="rect">
              <a:avLst/>
            </a:prstGeom>
            <a:solidFill>
              <a:srgbClr val="2321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F8F8687-DF6A-454A-B51B-7DBD2246AB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1525" y="1480346"/>
            <a:ext cx="6238875" cy="395684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8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9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1" grpId="1" animBg="1"/>
      <p:bldP spid="9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413" y="857249"/>
            <a:ext cx="8937174" cy="1009651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84B9CDD-BB08-46C5-884D-6167E395235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40894" y="2025320"/>
            <a:ext cx="1835422" cy="3965906"/>
          </a:xfrm>
          <a:prstGeom prst="roundRect">
            <a:avLst>
              <a:gd name="adj" fmla="val 8654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5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441AAC1-F6AB-4BD0-8686-E0356966C10B}"/>
              </a:ext>
            </a:extLst>
          </p:cNvPr>
          <p:cNvSpPr/>
          <p:nvPr userDrawn="1"/>
        </p:nvSpPr>
        <p:spPr>
          <a:xfrm>
            <a:off x="6592660" y="1394591"/>
            <a:ext cx="4094390" cy="4094390"/>
          </a:xfrm>
          <a:prstGeom prst="ellipse">
            <a:avLst/>
          </a:prstGeom>
          <a:ln>
            <a:noFill/>
          </a:ln>
          <a:effectLst>
            <a:outerShdw blurRad="254000" dist="127000" dir="5400000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4867275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185A07-2071-4747-9E58-DFB323AD7821}"/>
              </a:ext>
            </a:extLst>
          </p:cNvPr>
          <p:cNvSpPr/>
          <p:nvPr userDrawn="1"/>
        </p:nvSpPr>
        <p:spPr>
          <a:xfrm>
            <a:off x="1600199" y="931069"/>
            <a:ext cx="1228725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DEVICE MOCKUP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A2AD213-A511-4EEF-9945-381F7F2C1CB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83260" y="1145952"/>
            <a:ext cx="2113190" cy="4566096"/>
          </a:xfrm>
          <a:prstGeom prst="roundRect">
            <a:avLst>
              <a:gd name="adj" fmla="val 8654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1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0" grpId="0" animBg="1"/>
      <p:bldP spid="10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1600199"/>
            <a:ext cx="4867275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E20CD98-D2FF-447C-A185-B60BEA304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2582" y="1600199"/>
            <a:ext cx="1835422" cy="3965906"/>
          </a:xfrm>
          <a:prstGeom prst="roundRect">
            <a:avLst>
              <a:gd name="adj" fmla="val 8654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F2AB38-49DA-46B5-BB72-C7337023138F}"/>
              </a:ext>
            </a:extLst>
          </p:cNvPr>
          <p:cNvSpPr/>
          <p:nvPr userDrawn="1"/>
        </p:nvSpPr>
        <p:spPr>
          <a:xfrm>
            <a:off x="1600199" y="931069"/>
            <a:ext cx="1228725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DEVICE MOCKUP</a:t>
            </a:r>
          </a:p>
        </p:txBody>
      </p:sp>
    </p:spTree>
    <p:extLst>
      <p:ext uri="{BB962C8B-B14F-4D97-AF65-F5344CB8AC3E}">
        <p14:creationId xmlns:p14="http://schemas.microsoft.com/office/powerpoint/2010/main" val="289585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3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4867275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E20CD98-D2FF-447C-A185-B60BEA304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21932" y="1600199"/>
            <a:ext cx="1835422" cy="3965906"/>
          </a:xfrm>
          <a:prstGeom prst="roundRect">
            <a:avLst>
              <a:gd name="adj" fmla="val 8654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A2E1ED-05B0-4FFE-82D6-1FDC62957CC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08587" y="1838325"/>
            <a:ext cx="1615012" cy="3489654"/>
          </a:xfrm>
          <a:prstGeom prst="roundRect">
            <a:avLst>
              <a:gd name="adj" fmla="val 8654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  <a:effectLst>
            <a:outerShdw blurRad="38100" dist="12700" dir="5400000" algn="ctr" rotWithShape="0">
              <a:srgbClr val="000000">
                <a:alpha val="15000"/>
              </a:srgb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B8AC4444-7320-4606-B37C-76A6970D97B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999287" y="1838325"/>
            <a:ext cx="1615012" cy="3489654"/>
          </a:xfrm>
          <a:prstGeom prst="roundRect">
            <a:avLst>
              <a:gd name="adj" fmla="val 8654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  <a:effectLst>
            <a:outerShdw blurRad="38100" dist="12700" dir="5400000" algn="ctr" rotWithShape="0">
              <a:srgbClr val="000000">
                <a:alpha val="15000"/>
              </a:srgb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541D542-73DF-49B1-BEA6-6A1A606056F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789987" y="1838325"/>
            <a:ext cx="1615012" cy="3489654"/>
          </a:xfrm>
          <a:prstGeom prst="roundRect">
            <a:avLst>
              <a:gd name="adj" fmla="val 8654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  <a:effectLst>
            <a:outerShdw blurRad="38100" dist="12700" dir="5400000" algn="ctr" rotWithShape="0">
              <a:srgbClr val="000000">
                <a:alpha val="15000"/>
              </a:srgb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698143-8D98-4D34-BC9B-7F9278B63924}"/>
              </a:ext>
            </a:extLst>
          </p:cNvPr>
          <p:cNvSpPr/>
          <p:nvPr userDrawn="1"/>
        </p:nvSpPr>
        <p:spPr>
          <a:xfrm>
            <a:off x="1600199" y="931069"/>
            <a:ext cx="1228725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DEVICE MOCKUP</a:t>
            </a:r>
          </a:p>
        </p:txBody>
      </p:sp>
    </p:spTree>
    <p:extLst>
      <p:ext uri="{BB962C8B-B14F-4D97-AF65-F5344CB8AC3E}">
        <p14:creationId xmlns:p14="http://schemas.microsoft.com/office/powerpoint/2010/main" val="132298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3" grpId="0" animBg="1"/>
      <p:bldP spid="3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4867275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E20CD98-D2FF-447C-A185-B60BEA304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21932" y="1600199"/>
            <a:ext cx="1835422" cy="3965906"/>
          </a:xfrm>
          <a:prstGeom prst="roundRect">
            <a:avLst>
              <a:gd name="adj" fmla="val 8654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AB9CD8-1FA4-46C3-BC74-8EE9E507E7E8}"/>
              </a:ext>
            </a:extLst>
          </p:cNvPr>
          <p:cNvSpPr/>
          <p:nvPr userDrawn="1"/>
        </p:nvSpPr>
        <p:spPr>
          <a:xfrm>
            <a:off x="1600199" y="931069"/>
            <a:ext cx="1228725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DEVICE MOCKUP</a:t>
            </a:r>
          </a:p>
        </p:txBody>
      </p:sp>
    </p:spTree>
    <p:extLst>
      <p:ext uri="{BB962C8B-B14F-4D97-AF65-F5344CB8AC3E}">
        <p14:creationId xmlns:p14="http://schemas.microsoft.com/office/powerpoint/2010/main" val="32589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6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CE0A56D-C560-4FD9-B53C-3B80F44784B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01796" y="2228850"/>
            <a:ext cx="1647034" cy="3558846"/>
          </a:xfrm>
          <a:prstGeom prst="roundRect">
            <a:avLst>
              <a:gd name="adj" fmla="val 8654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413" y="857249"/>
            <a:ext cx="8937174" cy="1009651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84B9CDD-BB08-46C5-884D-6167E395235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25313" y="2228850"/>
            <a:ext cx="1647034" cy="3558846"/>
          </a:xfrm>
          <a:prstGeom prst="roundRect">
            <a:avLst>
              <a:gd name="adj" fmla="val 8654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  <a:effectLst>
            <a:outerShdw blurRad="508000" dist="254000" dir="10800000" algn="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accel="50000" decel="500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/>
      <p:bldP spid="2" grpId="1"/>
      <p:bldP spid="10" grpId="0" animBg="1"/>
      <p:bldP spid="10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8678636" cy="52251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6C1FC8-1167-45F2-A026-2F8596473727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PITCH DECK</a:t>
            </a:r>
          </a:p>
        </p:txBody>
      </p:sp>
    </p:spTree>
    <p:extLst>
      <p:ext uri="{BB962C8B-B14F-4D97-AF65-F5344CB8AC3E}">
        <p14:creationId xmlns:p14="http://schemas.microsoft.com/office/powerpoint/2010/main" val="18362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413" y="857249"/>
            <a:ext cx="8937174" cy="1009651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FFCB2B-1A85-47B3-8F85-F57AFB2EECB1}"/>
              </a:ext>
            </a:extLst>
          </p:cNvPr>
          <p:cNvSpPr/>
          <p:nvPr userDrawn="1"/>
        </p:nvSpPr>
        <p:spPr>
          <a:xfrm>
            <a:off x="2575464" y="3559018"/>
            <a:ext cx="7427934" cy="3298983"/>
          </a:xfrm>
          <a:custGeom>
            <a:avLst/>
            <a:gdLst>
              <a:gd name="connsiteX0" fmla="*/ 3713967 w 7427934"/>
              <a:gd name="connsiteY0" fmla="*/ 0 h 3298983"/>
              <a:gd name="connsiteX1" fmla="*/ 7380523 w 7427934"/>
              <a:gd name="connsiteY1" fmla="*/ 2988330 h 3298983"/>
              <a:gd name="connsiteX2" fmla="*/ 7427934 w 7427934"/>
              <a:gd name="connsiteY2" fmla="*/ 3298983 h 3298983"/>
              <a:gd name="connsiteX3" fmla="*/ 0 w 7427934"/>
              <a:gd name="connsiteY3" fmla="*/ 3298983 h 3298983"/>
              <a:gd name="connsiteX4" fmla="*/ 47411 w 7427934"/>
              <a:gd name="connsiteY4" fmla="*/ 2988330 h 3298983"/>
              <a:gd name="connsiteX5" fmla="*/ 3713967 w 7427934"/>
              <a:gd name="connsiteY5" fmla="*/ 0 h 32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7934" h="3298983">
                <a:moveTo>
                  <a:pt x="3713967" y="0"/>
                </a:moveTo>
                <a:cubicBezTo>
                  <a:pt x="5522571" y="0"/>
                  <a:pt x="7031540" y="1282894"/>
                  <a:pt x="7380523" y="2988330"/>
                </a:cubicBezTo>
                <a:lnTo>
                  <a:pt x="7427934" y="3298983"/>
                </a:lnTo>
                <a:lnTo>
                  <a:pt x="0" y="3298983"/>
                </a:lnTo>
                <a:lnTo>
                  <a:pt x="47411" y="2988330"/>
                </a:lnTo>
                <a:cubicBezTo>
                  <a:pt x="396394" y="1282894"/>
                  <a:pt x="1905363" y="0"/>
                  <a:pt x="3713967" y="0"/>
                </a:cubicBezTo>
                <a:close/>
              </a:path>
            </a:pathLst>
          </a:custGeom>
          <a:ln>
            <a:noFill/>
          </a:ln>
          <a:effectLst>
            <a:outerShdw blurRad="254000" dist="127000" dir="5400000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861AFF15-2181-4706-9A12-2CB7476CBF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60577" y="3261946"/>
            <a:ext cx="4056945" cy="2567354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413" y="857249"/>
            <a:ext cx="8937174" cy="1009651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FFCB2B-1A85-47B3-8F85-F57AFB2EECB1}"/>
              </a:ext>
            </a:extLst>
          </p:cNvPr>
          <p:cNvSpPr/>
          <p:nvPr userDrawn="1"/>
        </p:nvSpPr>
        <p:spPr>
          <a:xfrm>
            <a:off x="2575464" y="3559018"/>
            <a:ext cx="7427934" cy="3298983"/>
          </a:xfrm>
          <a:custGeom>
            <a:avLst/>
            <a:gdLst>
              <a:gd name="connsiteX0" fmla="*/ 3713967 w 7427934"/>
              <a:gd name="connsiteY0" fmla="*/ 0 h 3298983"/>
              <a:gd name="connsiteX1" fmla="*/ 7380523 w 7427934"/>
              <a:gd name="connsiteY1" fmla="*/ 2988330 h 3298983"/>
              <a:gd name="connsiteX2" fmla="*/ 7427934 w 7427934"/>
              <a:gd name="connsiteY2" fmla="*/ 3298983 h 3298983"/>
              <a:gd name="connsiteX3" fmla="*/ 0 w 7427934"/>
              <a:gd name="connsiteY3" fmla="*/ 3298983 h 3298983"/>
              <a:gd name="connsiteX4" fmla="*/ 47411 w 7427934"/>
              <a:gd name="connsiteY4" fmla="*/ 2988330 h 3298983"/>
              <a:gd name="connsiteX5" fmla="*/ 3713967 w 7427934"/>
              <a:gd name="connsiteY5" fmla="*/ 0 h 32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7934" h="3298983">
                <a:moveTo>
                  <a:pt x="3713967" y="0"/>
                </a:moveTo>
                <a:cubicBezTo>
                  <a:pt x="5522571" y="0"/>
                  <a:pt x="7031540" y="1282894"/>
                  <a:pt x="7380523" y="2988330"/>
                </a:cubicBezTo>
                <a:lnTo>
                  <a:pt x="7427934" y="3298983"/>
                </a:lnTo>
                <a:lnTo>
                  <a:pt x="0" y="3298983"/>
                </a:lnTo>
                <a:lnTo>
                  <a:pt x="47411" y="2988330"/>
                </a:lnTo>
                <a:cubicBezTo>
                  <a:pt x="396394" y="1282894"/>
                  <a:pt x="1905363" y="0"/>
                  <a:pt x="3713967" y="0"/>
                </a:cubicBezTo>
                <a:close/>
              </a:path>
            </a:pathLst>
          </a:custGeom>
          <a:ln>
            <a:noFill/>
          </a:ln>
          <a:effectLst>
            <a:outerShdw blurRad="254000" dist="127000" dir="5400000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E1B247-9A02-4AFF-8BE4-8401743FFD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17082" y="1939503"/>
            <a:ext cx="1835422" cy="3965906"/>
          </a:xfrm>
          <a:prstGeom prst="roundRect">
            <a:avLst>
              <a:gd name="adj" fmla="val 8654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8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8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413" y="857249"/>
            <a:ext cx="8937174" cy="1009651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861AFF15-2181-4706-9A12-2CB7476CBF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60577" y="2709496"/>
            <a:ext cx="4056945" cy="2567354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3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 animBg="1"/>
      <p:bldP spid="13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861AFF15-2181-4706-9A12-2CB7476CBF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98827" y="2034216"/>
            <a:ext cx="4825567" cy="301612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F1F31C2F-2F5E-4A3F-BED3-C784132082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33889" y="2491524"/>
            <a:ext cx="1386070" cy="3004402"/>
          </a:xfrm>
          <a:prstGeom prst="roundRect">
            <a:avLst>
              <a:gd name="adj" fmla="val 8654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A9F977-429F-4FA2-B03D-88E13428C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4867275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EFF970-D9B3-4A4D-8B27-141F9C466C3D}"/>
              </a:ext>
            </a:extLst>
          </p:cNvPr>
          <p:cNvSpPr/>
          <p:nvPr userDrawn="1"/>
        </p:nvSpPr>
        <p:spPr>
          <a:xfrm>
            <a:off x="1600199" y="931069"/>
            <a:ext cx="1228725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DEVICE MOCKUP</a:t>
            </a:r>
          </a:p>
        </p:txBody>
      </p:sp>
    </p:spTree>
    <p:extLst>
      <p:ext uri="{BB962C8B-B14F-4D97-AF65-F5344CB8AC3E}">
        <p14:creationId xmlns:p14="http://schemas.microsoft.com/office/powerpoint/2010/main" val="203318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1" grpId="0"/>
      <p:bldP spid="2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861AFF15-2181-4706-9A12-2CB7476CBF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47386" y="1404257"/>
            <a:ext cx="2824842" cy="4041321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F1F31C2F-2F5E-4A3F-BED3-C784132082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12631" y="2609850"/>
            <a:ext cx="1386070" cy="3004402"/>
          </a:xfrm>
          <a:prstGeom prst="roundRect">
            <a:avLst>
              <a:gd name="adj" fmla="val 8654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A9F977-429F-4FA2-B03D-88E13428C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4867275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5A39BE-4CA4-4AE3-97FB-31A9B5A1F108}"/>
              </a:ext>
            </a:extLst>
          </p:cNvPr>
          <p:cNvSpPr/>
          <p:nvPr userDrawn="1"/>
        </p:nvSpPr>
        <p:spPr>
          <a:xfrm>
            <a:off x="1600199" y="931069"/>
            <a:ext cx="1228725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DEVICE MOCKUP</a:t>
            </a:r>
          </a:p>
        </p:txBody>
      </p:sp>
    </p:spTree>
    <p:extLst>
      <p:ext uri="{BB962C8B-B14F-4D97-AF65-F5344CB8AC3E}">
        <p14:creationId xmlns:p14="http://schemas.microsoft.com/office/powerpoint/2010/main" val="341505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9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1" grpId="0"/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A8521D2-9870-4F71-8E1F-A4CBEEBB13D2}"/>
              </a:ext>
            </a:extLst>
          </p:cNvPr>
          <p:cNvSpPr/>
          <p:nvPr userDrawn="1"/>
        </p:nvSpPr>
        <p:spPr>
          <a:xfrm>
            <a:off x="7658100" y="0"/>
            <a:ext cx="453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1000"/>
              </a:spcBef>
            </a:pP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9A06530-B50A-4189-B8CB-F9D61B6CFC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5658" y="5006792"/>
            <a:ext cx="1294083" cy="2792255"/>
          </a:xfrm>
          <a:prstGeom prst="roundRect">
            <a:avLst>
              <a:gd name="adj" fmla="val 7691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9955F70-E250-420A-909A-8DDF5AC52D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21304" y="440759"/>
            <a:ext cx="1294083" cy="2792255"/>
          </a:xfrm>
          <a:prstGeom prst="roundRect">
            <a:avLst>
              <a:gd name="adj" fmla="val 7139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CBD68EFD-A948-44EE-906C-D743765ABD2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85658" y="1767839"/>
            <a:ext cx="1294083" cy="2792255"/>
          </a:xfrm>
          <a:prstGeom prst="roundRect">
            <a:avLst>
              <a:gd name="adj" fmla="val 7139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F3C820E5-303F-43B5-BD75-BC73401EA08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84999" y="-1471500"/>
            <a:ext cx="1294083" cy="2792255"/>
          </a:xfrm>
          <a:prstGeom prst="roundRect">
            <a:avLst>
              <a:gd name="adj" fmla="val 7139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3D43A7FE-A96E-41D9-8DB9-06094EB376C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21304" y="3657362"/>
            <a:ext cx="1294083" cy="2792255"/>
          </a:xfrm>
          <a:prstGeom prst="roundRect">
            <a:avLst>
              <a:gd name="adj" fmla="val 7139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CD15F7-B6D5-4876-9F17-94762505A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4867275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15B7CFC-7A72-4CCE-8510-44A4B6FC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971AF2-26BB-4DC8-B803-7C85841ECF27}"/>
              </a:ext>
            </a:extLst>
          </p:cNvPr>
          <p:cNvSpPr/>
          <p:nvPr userDrawn="1"/>
        </p:nvSpPr>
        <p:spPr>
          <a:xfrm>
            <a:off x="1600199" y="931069"/>
            <a:ext cx="1228725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DEVICE MOCKUP</a:t>
            </a:r>
          </a:p>
        </p:txBody>
      </p:sp>
    </p:spTree>
    <p:extLst>
      <p:ext uri="{BB962C8B-B14F-4D97-AF65-F5344CB8AC3E}">
        <p14:creationId xmlns:p14="http://schemas.microsoft.com/office/powerpoint/2010/main" val="3923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0" grpId="0"/>
      <p:bldP spid="2" grpId="0" animBg="1"/>
      <p:bldP spid="2" grpId="1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5AA6EC6B-5FF2-4905-98C7-522C44E46E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62915" y="1507121"/>
            <a:ext cx="1777985" cy="3843757"/>
          </a:xfrm>
          <a:prstGeom prst="roundRect">
            <a:avLst>
              <a:gd name="adj" fmla="val 9326"/>
            </a:avLst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353330-774B-4DA2-B1B5-2D254D121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4867275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E541EA-57AF-4A22-B9C8-96DDE631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A8F458-BE3D-4D79-BFA2-AC63385C2E13}"/>
              </a:ext>
            </a:extLst>
          </p:cNvPr>
          <p:cNvSpPr/>
          <p:nvPr userDrawn="1"/>
        </p:nvSpPr>
        <p:spPr>
          <a:xfrm>
            <a:off x="1600199" y="931069"/>
            <a:ext cx="1228725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DEVICE MOCKUP</a:t>
            </a:r>
          </a:p>
        </p:txBody>
      </p:sp>
    </p:spTree>
    <p:extLst>
      <p:ext uri="{BB962C8B-B14F-4D97-AF65-F5344CB8AC3E}">
        <p14:creationId xmlns:p14="http://schemas.microsoft.com/office/powerpoint/2010/main" val="189761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2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0D7EB6B6-F647-4ED2-88CE-2B6BC897C3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42882" y="1600199"/>
            <a:ext cx="1688646" cy="1564018"/>
          </a:xfrm>
          <a:prstGeom prst="roundRect">
            <a:avLst>
              <a:gd name="adj" fmla="val 7110"/>
            </a:avLst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lin ang="2700000" scaled="1"/>
          </a:gradFill>
        </p:spPr>
        <p:txBody>
          <a:bodyPr anchor="ctr" anchorCtr="1">
            <a:normAutofit/>
          </a:bodyPr>
          <a:lstStyle>
            <a:lvl1pPr algn="ctr">
              <a:lnSpc>
                <a:spcPct val="100000"/>
              </a:lnSpc>
              <a:defRPr sz="1000"/>
            </a:lvl1pPr>
          </a:lstStyle>
          <a:p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78FDE9-ED58-4DB5-A3DD-A69943EEA04B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TEAM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B03CE0D-B0AF-4A2C-A5B0-03904A61B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3233057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BB10F8F-F949-4DA7-AE08-D98800B2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7A2237F-A9A8-4BC9-BFEF-A9F439393C1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28832" y="1600199"/>
            <a:ext cx="1688646" cy="1564018"/>
          </a:xfrm>
          <a:prstGeom prst="roundRect">
            <a:avLst>
              <a:gd name="adj" fmla="val 7110"/>
            </a:avLst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lin ang="2700000" scaled="1"/>
          </a:gradFill>
        </p:spPr>
        <p:txBody>
          <a:bodyPr anchor="ctr" anchorCtr="1">
            <a:normAutofit/>
          </a:bodyPr>
          <a:lstStyle>
            <a:lvl1pPr algn="ctr">
              <a:lnSpc>
                <a:spcPct val="100000"/>
              </a:lnSpc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B55AF063-9FB4-44C6-981E-C0A4BCB0874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14782" y="1600199"/>
            <a:ext cx="1688646" cy="1564018"/>
          </a:xfrm>
          <a:prstGeom prst="roundRect">
            <a:avLst>
              <a:gd name="adj" fmla="val 7110"/>
            </a:avLst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lin ang="2700000" scaled="1"/>
          </a:gradFill>
        </p:spPr>
        <p:txBody>
          <a:bodyPr anchor="ctr" anchorCtr="1">
            <a:normAutofit/>
          </a:bodyPr>
          <a:lstStyle>
            <a:lvl1pPr algn="ctr">
              <a:lnSpc>
                <a:spcPct val="100000"/>
              </a:lnSpc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809C615D-C75B-4820-8843-3F42153BC8E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642882" y="3662621"/>
            <a:ext cx="1688646" cy="1564018"/>
          </a:xfrm>
          <a:prstGeom prst="roundRect">
            <a:avLst>
              <a:gd name="adj" fmla="val 7110"/>
            </a:avLst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lin ang="2700000" scaled="1"/>
          </a:gradFill>
        </p:spPr>
        <p:txBody>
          <a:bodyPr anchor="ctr" anchorCtr="1">
            <a:normAutofit/>
          </a:bodyPr>
          <a:lstStyle>
            <a:lvl1pPr algn="ctr">
              <a:lnSpc>
                <a:spcPct val="100000"/>
              </a:lnSpc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5ECD39B5-2C0C-4344-B5E3-10894F402E2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28832" y="3662621"/>
            <a:ext cx="1688646" cy="1564018"/>
          </a:xfrm>
          <a:prstGeom prst="roundRect">
            <a:avLst>
              <a:gd name="adj" fmla="val 7110"/>
            </a:avLst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lin ang="2700000" scaled="1"/>
          </a:gradFill>
        </p:spPr>
        <p:txBody>
          <a:bodyPr anchor="ctr" anchorCtr="1">
            <a:normAutofit/>
          </a:bodyPr>
          <a:lstStyle>
            <a:lvl1pPr algn="ctr">
              <a:lnSpc>
                <a:spcPct val="100000"/>
              </a:lnSpc>
              <a:defRPr sz="1000"/>
            </a:lvl1pPr>
          </a:lstStyle>
          <a:p>
            <a:endParaRPr lang="en-US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E70A0F4B-C30E-4F1E-B818-7569D9CBF98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14782" y="3662621"/>
            <a:ext cx="1688646" cy="1564018"/>
          </a:xfrm>
          <a:prstGeom prst="roundRect">
            <a:avLst>
              <a:gd name="adj" fmla="val 7110"/>
            </a:avLst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lin ang="2700000" scaled="1"/>
          </a:gradFill>
        </p:spPr>
        <p:txBody>
          <a:bodyPr anchor="ctr" anchorCtr="1">
            <a:normAutofit/>
          </a:bodyPr>
          <a:lstStyle>
            <a:lvl1pPr algn="ctr">
              <a:lnSpc>
                <a:spcPct val="100000"/>
              </a:lnSpc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6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4" grpId="0"/>
      <p:bldP spid="11" grpId="0" animBg="1"/>
      <p:bldP spid="12" grpId="0" animBg="1"/>
      <p:bldP spid="13" grpId="0" animBg="1"/>
      <p:bldP spid="21" grpId="0" animBg="1"/>
      <p:bldP spid="22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0D7EB6B6-F647-4ED2-88CE-2B6BC897C3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00199" y="2646991"/>
            <a:ext cx="1842173" cy="1706214"/>
          </a:xfr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lin ang="2700000" scaled="1"/>
          </a:gradFill>
        </p:spPr>
        <p:txBody>
          <a:bodyPr anchor="ctr" anchorCtr="1">
            <a:normAutofit/>
          </a:bodyPr>
          <a:lstStyle>
            <a:lvl1pPr algn="ctr">
              <a:lnSpc>
                <a:spcPct val="100000"/>
              </a:lnSpc>
              <a:defRPr sz="1000"/>
            </a:lvl1pPr>
          </a:lstStyle>
          <a:p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78FDE9-ED58-4DB5-A3DD-A69943EEA04B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TEAM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BB10F8F-F949-4DA7-AE08-D98800B2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91E8B79-759D-4764-A678-CE326239A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200"/>
            <a:ext cx="9582150" cy="600076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72D2FE74-C389-48A7-A395-57F91CE4B8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42372" y="4352525"/>
            <a:ext cx="1842173" cy="1706214"/>
          </a:xfr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lin ang="2700000" scaled="1"/>
          </a:gradFill>
        </p:spPr>
        <p:txBody>
          <a:bodyPr anchor="ctr" anchorCtr="1">
            <a:normAutofit/>
          </a:bodyPr>
          <a:lstStyle>
            <a:lvl1pPr algn="ctr">
              <a:lnSpc>
                <a:spcPct val="100000"/>
              </a:lnSpc>
              <a:defRPr sz="1000"/>
            </a:lvl1pPr>
          </a:lstStyle>
          <a:p>
            <a:endParaRPr lang="en-US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A02B026E-E4E7-4FE2-9718-F588D34425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84545" y="2646991"/>
            <a:ext cx="1842173" cy="1706214"/>
          </a:xfr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lin ang="2700000" scaled="1"/>
          </a:gradFill>
        </p:spPr>
        <p:txBody>
          <a:bodyPr anchor="ctr" anchorCtr="1">
            <a:normAutofit/>
          </a:bodyPr>
          <a:lstStyle>
            <a:lvl1pPr algn="ctr">
              <a:lnSpc>
                <a:spcPct val="100000"/>
              </a:lnSpc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F0F0A2CE-5E58-4359-B85D-4AC6C006BA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26718" y="4352525"/>
            <a:ext cx="1842173" cy="1706214"/>
          </a:xfr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lin ang="2700000" scaled="1"/>
          </a:gradFill>
        </p:spPr>
        <p:txBody>
          <a:bodyPr anchor="ctr" anchorCtr="1">
            <a:normAutofit/>
          </a:bodyPr>
          <a:lstStyle>
            <a:lvl1pPr algn="ctr">
              <a:lnSpc>
                <a:spcPct val="100000"/>
              </a:lnSpc>
              <a:defRPr sz="1000"/>
            </a:lvl1pPr>
          </a:lstStyle>
          <a:p>
            <a:endParaRPr lang="en-US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0118EE9-6625-4048-8581-8CDFDA0DB3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68891" y="2646991"/>
            <a:ext cx="1842173" cy="1706214"/>
          </a:xfr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lin ang="2700000" scaled="1"/>
          </a:gradFill>
        </p:spPr>
        <p:txBody>
          <a:bodyPr anchor="ctr" anchorCtr="1">
            <a:normAutofit/>
          </a:bodyPr>
          <a:lstStyle>
            <a:lvl1pPr algn="ctr">
              <a:lnSpc>
                <a:spcPct val="100000"/>
              </a:lnSpc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7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9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1" grpId="0"/>
      <p:bldP spid="12" grpId="0" animBg="1"/>
      <p:bldP spid="22" grpId="0" animBg="1"/>
      <p:bldP spid="23" grpId="0" animBg="1"/>
      <p:bldP spid="26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78FDE9-ED58-4DB5-A3DD-A69943EEA04B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TEAM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BB10F8F-F949-4DA7-AE08-D98800B2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91E8B79-759D-4764-A678-CE326239A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200"/>
            <a:ext cx="9582150" cy="600076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3EF1F89D-1001-42A2-928D-2FB3D94B0D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59623" y="3147647"/>
            <a:ext cx="2022231" cy="2963006"/>
          </a:xfrm>
          <a:noFill/>
        </p:spPr>
        <p:txBody>
          <a:bodyPr anchor="ctr" anchorCtr="1">
            <a:normAutofit/>
          </a:bodyPr>
          <a:lstStyle>
            <a:lvl1pPr algn="ctr">
              <a:lnSpc>
                <a:spcPct val="100000"/>
              </a:lnSpc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260A7BF4-F300-4C74-9CBB-96E227DE9C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14597" y="3147647"/>
            <a:ext cx="2022231" cy="2963006"/>
          </a:xfrm>
          <a:noFill/>
        </p:spPr>
        <p:txBody>
          <a:bodyPr anchor="ctr" anchorCtr="1">
            <a:normAutofit/>
          </a:bodyPr>
          <a:lstStyle>
            <a:lvl1pPr algn="ctr">
              <a:lnSpc>
                <a:spcPct val="100000"/>
              </a:lnSpc>
              <a:defRPr sz="1000"/>
            </a:lvl1pPr>
          </a:lstStyle>
          <a:p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5AA95CAC-9D6B-4938-A850-4AB027FDCE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69571" y="3147647"/>
            <a:ext cx="2022231" cy="2963006"/>
          </a:xfrm>
          <a:noFill/>
        </p:spPr>
        <p:txBody>
          <a:bodyPr anchor="ctr" anchorCtr="1">
            <a:normAutofit/>
          </a:bodyPr>
          <a:lstStyle>
            <a:lvl1pPr algn="ctr">
              <a:lnSpc>
                <a:spcPct val="100000"/>
              </a:lnSpc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2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6" grpId="0" animBg="1"/>
      <p:bldP spid="17" grpId="0" animBg="1"/>
      <p:bldP spid="1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8678636" cy="52251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F3DFDCC-44A0-4CDB-95A7-A0A2EAC467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00200" y="2786578"/>
            <a:ext cx="909638" cy="9355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500"/>
            </a:lvl1pPr>
          </a:lstStyle>
          <a:p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5390AB1-098E-42B2-98C5-79341C5D99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5602" y="2786578"/>
            <a:ext cx="909638" cy="9355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500"/>
            </a:lvl1pPr>
          </a:lstStyle>
          <a:p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C7689A82-6F13-4F88-A9E0-E403C53956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00200" y="4412328"/>
            <a:ext cx="909638" cy="9355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500"/>
            </a:lvl1pPr>
          </a:lstStyle>
          <a:p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84DD87D1-1FFB-4BAB-B3E8-13599AE71F5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05602" y="4385952"/>
            <a:ext cx="909638" cy="9355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500"/>
            </a:lvl1pPr>
          </a:lstStyle>
          <a:p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260872-3A7B-4C7F-A4BA-A485098A1047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PITCH DECK</a:t>
            </a:r>
          </a:p>
        </p:txBody>
      </p:sp>
    </p:spTree>
    <p:extLst>
      <p:ext uri="{BB962C8B-B14F-4D97-AF65-F5344CB8AC3E}">
        <p14:creationId xmlns:p14="http://schemas.microsoft.com/office/powerpoint/2010/main" val="191899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3" grpId="0" animBg="1"/>
      <p:bldP spid="16" grpId="0" animBg="1"/>
      <p:bldP spid="19" grpId="0" animBg="1"/>
      <p:bldP spid="1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AE3E3D-28C7-4C3B-B67C-3AA4D529C0A9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PRICING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9CFB86-2030-4B2B-9981-B36AFC04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AE3E3D-28C7-4C3B-B67C-3AA4D529C0A9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PRICING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9CFB86-2030-4B2B-9981-B36AFC04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BE57AC-A8B2-453B-A473-B7C24AE64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1" y="1600199"/>
            <a:ext cx="3877408" cy="64770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63E2E7-9A10-4867-AF97-BA2B6B205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4867275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9CFB86-2030-4B2B-9981-B36AFC04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24191E-BD79-48C4-8E73-765A189EC5D9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28034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8" grpId="1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9CFB86-2030-4B2B-9981-B36AFC04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24191E-BD79-48C4-8E73-765A189EC5D9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TIMELINE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B4EF4332-EEFE-4270-B9A4-00F47DB213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00200" y="1760303"/>
            <a:ext cx="3004458" cy="2020389"/>
          </a:xfrm>
          <a:prstGeom prst="roundRect">
            <a:avLst>
              <a:gd name="adj" fmla="val 6082"/>
            </a:avLst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lin ang="2700000" scaled="1"/>
            <a:tileRect/>
          </a:gradFill>
        </p:spPr>
        <p:txBody>
          <a:bodyPr lIns="0" tIns="0" rIns="0" bIns="0" anchor="ctr" anchorCtr="1"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45F61B1-2F04-4E03-8EA2-FD782D17D3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0971" y="1760303"/>
            <a:ext cx="3004458" cy="2020389"/>
          </a:xfrm>
          <a:prstGeom prst="roundRect">
            <a:avLst>
              <a:gd name="adj" fmla="val 6082"/>
            </a:avLst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lin ang="2700000" scaled="1"/>
            <a:tileRect/>
          </a:gradFill>
        </p:spPr>
        <p:txBody>
          <a:bodyPr lIns="0" tIns="0" rIns="0" bIns="0" anchor="ctr" anchorCtr="1"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655E0B0D-B6F6-41F6-9B9E-D02536FAD7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01742" y="1760303"/>
            <a:ext cx="3004458" cy="2020389"/>
          </a:xfrm>
          <a:prstGeom prst="roundRect">
            <a:avLst>
              <a:gd name="adj" fmla="val 6082"/>
            </a:avLst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lin ang="2700000" scaled="1"/>
            <a:tileRect/>
          </a:gradFill>
        </p:spPr>
        <p:txBody>
          <a:bodyPr lIns="0" tIns="0" rIns="0" bIns="0" anchor="ctr" anchorCtr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0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4" grpId="0" animBg="1"/>
      <p:bldP spid="15" grpId="0" animBg="1"/>
      <p:bldP spid="16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9CFB86-2030-4B2B-9981-B36AFC04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24191E-BD79-48C4-8E73-765A189EC5D9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TIMELINE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B4EF4332-EEFE-4270-B9A4-00F47DB213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00200" y="1760303"/>
            <a:ext cx="3004458" cy="2020389"/>
          </a:xfrm>
          <a:prstGeom prst="roundRect">
            <a:avLst>
              <a:gd name="adj" fmla="val 6082"/>
            </a:avLst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lin ang="2700000" scaled="1"/>
            <a:tileRect/>
          </a:gradFill>
        </p:spPr>
        <p:txBody>
          <a:bodyPr lIns="0" tIns="0" rIns="0" bIns="0" anchor="ctr" anchorCtr="1"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45F61B1-2F04-4E03-8EA2-FD782D17D3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0971" y="1760303"/>
            <a:ext cx="3004458" cy="2020389"/>
          </a:xfrm>
          <a:prstGeom prst="roundRect">
            <a:avLst>
              <a:gd name="adj" fmla="val 6082"/>
            </a:avLst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lin ang="2700000" scaled="1"/>
            <a:tileRect/>
          </a:gradFill>
        </p:spPr>
        <p:txBody>
          <a:bodyPr lIns="0" tIns="0" rIns="0" bIns="0" anchor="ctr" anchorCtr="1"/>
          <a:lstStyle/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655E0B0D-B6F6-41F6-9B9E-D02536FAD7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01742" y="1760303"/>
            <a:ext cx="3004458" cy="2020389"/>
          </a:xfrm>
          <a:prstGeom prst="roundRect">
            <a:avLst>
              <a:gd name="adj" fmla="val 6082"/>
            </a:avLst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lin ang="2700000" scaled="1"/>
            <a:tileRect/>
          </a:gradFill>
        </p:spPr>
        <p:txBody>
          <a:bodyPr lIns="0" tIns="0" rIns="0" bIns="0" anchor="ctr" anchorCtr="1"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4E1AAE-80C9-4418-A311-1D63BADC4ABB}"/>
              </a:ext>
            </a:extLst>
          </p:cNvPr>
          <p:cNvSpPr/>
          <p:nvPr userDrawn="1"/>
        </p:nvSpPr>
        <p:spPr>
          <a:xfrm>
            <a:off x="0" y="0"/>
            <a:ext cx="7810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4" grpId="0" animBg="1"/>
      <p:bldP spid="15" grpId="0" animBg="1"/>
      <p:bldP spid="16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63E2E7-9A10-4867-AF97-BA2B6B205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4867275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9CFB86-2030-4B2B-9981-B36AFC04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24191E-BD79-48C4-8E73-765A189EC5D9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TIMELINE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E2ABB60-8AEA-4306-B2FD-C46F778CC8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2300" y="1"/>
            <a:ext cx="5219699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8" grpId="1" animBg="1"/>
      <p:bldP spid="6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9CFB86-2030-4B2B-9981-B36AFC04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E2ABB60-8AEA-4306-B2FD-C46F778CC8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2300" y="1"/>
            <a:ext cx="5219699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1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63E2E7-9A10-4867-AF97-BA2B6B205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4867275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9CFB86-2030-4B2B-9981-B36AFC04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24191E-BD79-48C4-8E73-765A189EC5D9}"/>
              </a:ext>
            </a:extLst>
          </p:cNvPr>
          <p:cNvSpPr/>
          <p:nvPr userDrawn="1"/>
        </p:nvSpPr>
        <p:spPr>
          <a:xfrm>
            <a:off x="1600199" y="931069"/>
            <a:ext cx="1076325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294204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9CFB86-2030-4B2B-9981-B36AFC04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A1595C-8812-4698-9FA7-A878CB790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413" y="857249"/>
            <a:ext cx="8937174" cy="1009651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6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E90EA9-4787-4AE6-B39D-BC3BE791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6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4867275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185A07-2071-4747-9E58-DFB323AD7821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PITCH DECK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C77698DA-B361-4FF3-A60B-77DB3C1497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8873" y="3679766"/>
            <a:ext cx="527937" cy="5229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500"/>
            </a:lvl1pPr>
          </a:lstStyle>
          <a:p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717E900-EFED-468E-9D23-5B9A9FCE3D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144" y="3679766"/>
            <a:ext cx="527937" cy="5229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500"/>
            </a:lvl1pPr>
          </a:lstStyle>
          <a:p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3EFC545E-457D-456E-8433-E9C80CE6A0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25415" y="3679766"/>
            <a:ext cx="527937" cy="5229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7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1" grpId="1" animBg="1"/>
      <p:bldP spid="15" grpId="0" animBg="1"/>
      <p:bldP spid="16" grpId="0" animBg="1"/>
      <p:bldP spid="1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4867275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185A07-2071-4747-9E58-DFB323AD7821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PITCH DECK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C77698DA-B361-4FF3-A60B-77DB3C1497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8873" y="3679766"/>
            <a:ext cx="527937" cy="5229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5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717E900-EFED-468E-9D23-5B9A9FCE3D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144" y="3679766"/>
            <a:ext cx="527937" cy="5229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500"/>
            </a:lvl1pPr>
          </a:lstStyle>
          <a:p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3EFC545E-457D-456E-8433-E9C80CE6A0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25415" y="3679766"/>
            <a:ext cx="527937" cy="5229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500"/>
            </a:lvl1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046E9-8A51-4A36-976A-8683840DA7BE}"/>
              </a:ext>
            </a:extLst>
          </p:cNvPr>
          <p:cNvSpPr/>
          <p:nvPr userDrawn="1"/>
        </p:nvSpPr>
        <p:spPr>
          <a:xfrm>
            <a:off x="0" y="0"/>
            <a:ext cx="9620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1" grpId="1" animBg="1"/>
      <p:bldP spid="15" grpId="0" animBg="1"/>
      <p:bldP spid="16" grpId="0" animBg="1"/>
      <p:bldP spid="1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4867275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185A07-2071-4747-9E58-DFB323AD7821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PITCH DECK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C77698DA-B361-4FF3-A60B-77DB3C1497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74073" y="1144719"/>
            <a:ext cx="527937" cy="5229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500"/>
            </a:lvl1pPr>
          </a:lstStyle>
          <a:p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22FED923-28B2-4D56-97B0-F888EB7D21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4073" y="3400426"/>
            <a:ext cx="527937" cy="5229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500"/>
            </a:lvl1pPr>
          </a:lstStyle>
          <a:p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B3AEFB00-7773-4EAA-9860-9258A50BD7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74073" y="5650046"/>
            <a:ext cx="527937" cy="5229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500"/>
            </a:lvl1pPr>
          </a:lstStyle>
          <a:p>
            <a:endParaRPr lang="en-US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100F7426-3F96-498B-B0DE-BB4538B1002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38320" y="4471680"/>
            <a:ext cx="527937" cy="5229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500"/>
            </a:lvl1pPr>
          </a:lstStyle>
          <a:p>
            <a:endParaRPr lang="en-US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AD78A25E-1A49-4399-ADE9-26502ADE7E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38320" y="2215973"/>
            <a:ext cx="527937" cy="5229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 animBg="1"/>
      <p:bldP spid="11" grpId="1" animBg="1"/>
      <p:bldP spid="15" grpId="0" animBg="1"/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4867275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185A07-2071-4747-9E58-DFB323AD7821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PITCH DECK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C77698DA-B361-4FF3-A60B-77DB3C1497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74073" y="1521203"/>
            <a:ext cx="527937" cy="5229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500"/>
            </a:lvl1pPr>
          </a:lstStyle>
          <a:p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22FED923-28B2-4D56-97B0-F888EB7D21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4073" y="3773915"/>
            <a:ext cx="527937" cy="5229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500"/>
            </a:lvl1pPr>
          </a:lstStyle>
          <a:p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B3AEFB00-7773-4EAA-9860-9258A50BD7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38319" y="609092"/>
            <a:ext cx="527937" cy="5229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500"/>
            </a:lvl1pPr>
          </a:lstStyle>
          <a:p>
            <a:endParaRPr lang="en-US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100F7426-3F96-498B-B0DE-BB4538B1002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38320" y="5110051"/>
            <a:ext cx="527937" cy="5229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500"/>
            </a:lvl1pPr>
          </a:lstStyle>
          <a:p>
            <a:endParaRPr lang="en-US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AD78A25E-1A49-4399-ADE9-26502ADE7E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38320" y="2859616"/>
            <a:ext cx="527937" cy="5229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>
            <a:normAutofit/>
          </a:bodyPr>
          <a:lstStyle>
            <a:lvl1pPr algn="ctr">
              <a:defRPr sz="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57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1" grpId="1" animBg="1"/>
      <p:bldP spid="15" grpId="0" animBg="1"/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8609-CCE9-4829-AB1B-A5C0593A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E87FF-58F0-41FC-8246-D2418928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00199"/>
            <a:ext cx="4867275" cy="100965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185A07-2071-4747-9E58-DFB323AD7821}"/>
              </a:ext>
            </a:extLst>
          </p:cNvPr>
          <p:cNvSpPr/>
          <p:nvPr userDrawn="1"/>
        </p:nvSpPr>
        <p:spPr>
          <a:xfrm>
            <a:off x="1600200" y="931069"/>
            <a:ext cx="909638" cy="242888"/>
          </a:xfrm>
          <a:prstGeom prst="roundRect">
            <a:avLst>
              <a:gd name="adj" fmla="val 10785"/>
            </a:avLst>
          </a:prstGeom>
          <a:ln>
            <a:noFill/>
          </a:ln>
          <a:effectLst>
            <a:outerShdw blurRad="190500" dist="88900" dir="5400000" algn="t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>
                <a:latin typeface="+mj-lt"/>
              </a:rPr>
              <a:t>PITCH DECK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572F96A-2862-46A5-AE87-23AE629564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1889" y="1173957"/>
            <a:ext cx="3705225" cy="4510086"/>
          </a:xfrm>
          <a:prstGeom prst="roundRect">
            <a:avLst>
              <a:gd name="adj" fmla="val 3334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5" grpId="0" animBg="1"/>
      <p:bldP spid="5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975F33-E1BD-4649-8AA5-87DB1A7AB7EE}"/>
              </a:ext>
            </a:extLst>
          </p:cNvPr>
          <p:cNvSpPr/>
          <p:nvPr userDrawn="1"/>
        </p:nvSpPr>
        <p:spPr>
          <a:xfrm>
            <a:off x="1" y="0"/>
            <a:ext cx="673894" cy="61769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44BF3D-ACC9-48D9-818B-4CDF7D7AE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8" y="365125"/>
            <a:ext cx="9753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600AD-A382-48DC-B689-915D1ACDF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0200" y="1825625"/>
            <a:ext cx="9753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A60BB5-96CF-415C-A86D-3CB4DCC60263}"/>
              </a:ext>
            </a:extLst>
          </p:cNvPr>
          <p:cNvSpPr/>
          <p:nvPr userDrawn="1"/>
        </p:nvSpPr>
        <p:spPr>
          <a:xfrm>
            <a:off x="1" y="1"/>
            <a:ext cx="67389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4C24F-540A-4D8E-8FB7-20EBFC671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446" y="6339904"/>
            <a:ext cx="3810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>
                <a:solidFill>
                  <a:srgbClr val="FFFFFF"/>
                </a:solidFill>
                <a:latin typeface="+mj-lt"/>
              </a:defRPr>
            </a:lvl1pPr>
          </a:lstStyle>
          <a:p>
            <a:fld id="{E65FE9E7-1A92-45FD-9CBA-52B7C49E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E70734-B05D-46EB-B9C2-14AA0DCC752F}"/>
              </a:ext>
            </a:extLst>
          </p:cNvPr>
          <p:cNvSpPr/>
          <p:nvPr userDrawn="1"/>
        </p:nvSpPr>
        <p:spPr>
          <a:xfrm>
            <a:off x="195261" y="1141811"/>
            <a:ext cx="297658" cy="297656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4C4D69-0458-448B-8728-DACF7E1D5D80}"/>
              </a:ext>
            </a:extLst>
          </p:cNvPr>
          <p:cNvSpPr/>
          <p:nvPr userDrawn="1"/>
        </p:nvSpPr>
        <p:spPr>
          <a:xfrm>
            <a:off x="279794" y="1226344"/>
            <a:ext cx="128592" cy="12859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5DF23A-E4CB-4ED7-82A2-2E6EE358FBFB}"/>
              </a:ext>
            </a:extLst>
          </p:cNvPr>
          <p:cNvSpPr/>
          <p:nvPr userDrawn="1"/>
        </p:nvSpPr>
        <p:spPr>
          <a:xfrm rot="16200000">
            <a:off x="63613" y="644467"/>
            <a:ext cx="551433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Montserrat" panose="00000500000000000000" pitchFamily="50" charset="0"/>
              </a:rPr>
              <a:t>LOGO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6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4" r:id="rId2"/>
    <p:sldLayoutId id="2147483695" r:id="rId3"/>
    <p:sldLayoutId id="2147483649" r:id="rId4"/>
    <p:sldLayoutId id="2147483686" r:id="rId5"/>
    <p:sldLayoutId id="2147483687" r:id="rId6"/>
    <p:sldLayoutId id="2147483688" r:id="rId7"/>
    <p:sldLayoutId id="2147483689" r:id="rId8"/>
    <p:sldLayoutId id="2147483685" r:id="rId9"/>
    <p:sldLayoutId id="2147483690" r:id="rId10"/>
    <p:sldLayoutId id="2147483652" r:id="rId11"/>
    <p:sldLayoutId id="2147483657" r:id="rId12"/>
    <p:sldLayoutId id="2147483678" r:id="rId13"/>
    <p:sldLayoutId id="2147483658" r:id="rId14"/>
    <p:sldLayoutId id="2147483651" r:id="rId15"/>
    <p:sldLayoutId id="2147483653" r:id="rId16"/>
    <p:sldLayoutId id="2147483691" r:id="rId17"/>
    <p:sldLayoutId id="2147483660" r:id="rId18"/>
    <p:sldLayoutId id="2147483650" r:id="rId19"/>
    <p:sldLayoutId id="2147483655" r:id="rId20"/>
    <p:sldLayoutId id="2147483656" r:id="rId21"/>
    <p:sldLayoutId id="2147483659" r:id="rId22"/>
    <p:sldLayoutId id="2147483654" r:id="rId23"/>
    <p:sldLayoutId id="2147483661" r:id="rId24"/>
    <p:sldLayoutId id="2147483662" r:id="rId25"/>
    <p:sldLayoutId id="2147483663" r:id="rId26"/>
    <p:sldLayoutId id="2147483664" r:id="rId27"/>
    <p:sldLayoutId id="2147483665" r:id="rId28"/>
    <p:sldLayoutId id="2147483666" r:id="rId29"/>
    <p:sldLayoutId id="2147483667" r:id="rId30"/>
    <p:sldLayoutId id="2147483668" r:id="rId31"/>
    <p:sldLayoutId id="2147483669" r:id="rId32"/>
    <p:sldLayoutId id="2147483670" r:id="rId33"/>
    <p:sldLayoutId id="2147483671" r:id="rId34"/>
    <p:sldLayoutId id="2147483672" r:id="rId35"/>
    <p:sldLayoutId id="2147483673" r:id="rId36"/>
    <p:sldLayoutId id="2147483679" r:id="rId37"/>
    <p:sldLayoutId id="2147483680" r:id="rId38"/>
    <p:sldLayoutId id="2147483681" r:id="rId39"/>
    <p:sldLayoutId id="2147483692" r:id="rId40"/>
    <p:sldLayoutId id="2147483693" r:id="rId41"/>
    <p:sldLayoutId id="2147483696" r:id="rId42"/>
    <p:sldLayoutId id="2147483699" r:id="rId43"/>
    <p:sldLayoutId id="2147483700" r:id="rId44"/>
    <p:sldLayoutId id="2147483697" r:id="rId45"/>
    <p:sldLayoutId id="2147483698" r:id="rId46"/>
    <p:sldLayoutId id="2147483701" r:id="rId47"/>
    <p:sldLayoutId id="2147483702" r:id="rId48"/>
    <p:sldLayoutId id="2147483704" r:id="rId4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 Bol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997552-762B-4005-A8BE-FB46EC91C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5FDFA4-6265-4E7E-A207-21B65552609B}"/>
              </a:ext>
            </a:extLst>
          </p:cNvPr>
          <p:cNvSpPr txBox="1"/>
          <p:nvPr/>
        </p:nvSpPr>
        <p:spPr>
          <a:xfrm>
            <a:off x="772887" y="3670530"/>
            <a:ext cx="78921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effectLst/>
                <a:latin typeface="Montserrat Medium" panose="00000600000000000000" pitchFamily="2" charset="-52"/>
              </a:rPr>
              <a:t>Вебинар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Montserrat Medium" panose="00000600000000000000" pitchFamily="2" charset="-52"/>
              </a:rPr>
              <a:t> РГР</a:t>
            </a:r>
            <a:endParaRPr lang="ru-RU" sz="20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2" name="Title 9">
            <a:extLst>
              <a:ext uri="{FF2B5EF4-FFF2-40B4-BE49-F238E27FC236}">
                <a16:creationId xmlns:a16="http://schemas.microsoft.com/office/drawing/2014/main" id="{6DEA782D-DFF0-4B22-B549-DB45C15E5946}"/>
              </a:ext>
            </a:extLst>
          </p:cNvPr>
          <p:cNvSpPr txBox="1">
            <a:spLocks/>
          </p:cNvSpPr>
          <p:nvPr/>
        </p:nvSpPr>
        <p:spPr>
          <a:xfrm>
            <a:off x="925287" y="829490"/>
            <a:ext cx="8831188" cy="6553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solidFill>
                  <a:schemeClr val="bg1"/>
                </a:solidFill>
              </a:rPr>
              <a:t>Освоение эффективного управления: раскрытие </a:t>
            </a:r>
            <a:r>
              <a:rPr lang="ru-RU" sz="5400" dirty="0">
                <a:solidFill>
                  <a:schemeClr val="bg1"/>
                </a:solidFill>
              </a:rPr>
              <a:t>четырех </a:t>
            </a:r>
            <a:r>
              <a:rPr lang="ru-RU" sz="5400" dirty="0">
                <a:solidFill>
                  <a:schemeClr val="bg1"/>
                </a:solidFill>
              </a:rPr>
              <a:t>столпов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27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95F94EB-9202-4451-A67D-162807B5A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887" y="677090"/>
            <a:ext cx="5445034" cy="655321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БИЗНЕС ВРАЧ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2583DC-424A-45B3-AF13-512B1F356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9">
            <a:extLst>
              <a:ext uri="{FF2B5EF4-FFF2-40B4-BE49-F238E27FC236}">
                <a16:creationId xmlns:a16="http://schemas.microsoft.com/office/drawing/2014/main" id="{32A655D9-F920-4B49-8373-5E04402ECFE1}"/>
              </a:ext>
            </a:extLst>
          </p:cNvPr>
          <p:cNvSpPr txBox="1">
            <a:spLocks/>
          </p:cNvSpPr>
          <p:nvPr/>
        </p:nvSpPr>
        <p:spPr>
          <a:xfrm>
            <a:off x="925287" y="829490"/>
            <a:ext cx="5445034" cy="6553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CA5DDEC3-C72C-4A37-9B39-17990F340D8E}"/>
              </a:ext>
            </a:extLst>
          </p:cNvPr>
          <p:cNvSpPr txBox="1">
            <a:spLocks/>
          </p:cNvSpPr>
          <p:nvPr/>
        </p:nvSpPr>
        <p:spPr>
          <a:xfrm>
            <a:off x="925287" y="3325322"/>
            <a:ext cx="3951513" cy="6553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>
                <a:solidFill>
                  <a:schemeClr val="bg1"/>
                </a:solidFill>
              </a:rPr>
              <a:t>СПАСИБО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14" name="Google Shape;68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2989" y="1008950"/>
            <a:ext cx="4840099" cy="4840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08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95F94EB-9202-4451-A67D-162807B5A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887" y="677090"/>
            <a:ext cx="5445034" cy="655321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БИЗНЕС ВРАЧ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9F4AA-7BB1-4F5C-A2AD-7DD075F9C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9">
            <a:extLst>
              <a:ext uri="{FF2B5EF4-FFF2-40B4-BE49-F238E27FC236}">
                <a16:creationId xmlns:a16="http://schemas.microsoft.com/office/drawing/2014/main" id="{32A655D9-F920-4B49-8373-5E04402ECFE1}"/>
              </a:ext>
            </a:extLst>
          </p:cNvPr>
          <p:cNvSpPr txBox="1">
            <a:spLocks/>
          </p:cNvSpPr>
          <p:nvPr/>
        </p:nvSpPr>
        <p:spPr>
          <a:xfrm>
            <a:off x="925287" y="829490"/>
            <a:ext cx="5445034" cy="6553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bg1"/>
                </a:solidFill>
              </a:rPr>
              <a:t>План 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CA3712C-FF52-4C44-B726-5A7236283FE7}"/>
              </a:ext>
            </a:extLst>
          </p:cNvPr>
          <p:cNvGrpSpPr/>
          <p:nvPr/>
        </p:nvGrpSpPr>
        <p:grpSpPr>
          <a:xfrm>
            <a:off x="925287" y="2419702"/>
            <a:ext cx="8232864" cy="449772"/>
            <a:chOff x="925287" y="2419702"/>
            <a:chExt cx="8232864" cy="44977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046E72F-C3A8-40BF-B298-B46EF4F89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A5FBB4-FB35-4D4D-8F3A-02D967D533CD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ТОП проблем руководителей АН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F443C06-6666-4C01-8749-6574CAF129EF}"/>
              </a:ext>
            </a:extLst>
          </p:cNvPr>
          <p:cNvGrpSpPr/>
          <p:nvPr/>
        </p:nvGrpSpPr>
        <p:grpSpPr>
          <a:xfrm>
            <a:off x="925287" y="3280341"/>
            <a:ext cx="8232864" cy="449772"/>
            <a:chOff x="925287" y="2419702"/>
            <a:chExt cx="8232864" cy="44977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19259EB8-5D33-46F1-895B-4212F2958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0E27FC-3339-4AB5-9A3C-590E57707D6A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Системный подход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72D6D5A-748E-43FB-9008-E78A421D89F9}"/>
              </a:ext>
            </a:extLst>
          </p:cNvPr>
          <p:cNvGrpSpPr/>
          <p:nvPr/>
        </p:nvGrpSpPr>
        <p:grpSpPr>
          <a:xfrm>
            <a:off x="925287" y="4269519"/>
            <a:ext cx="8232864" cy="449772"/>
            <a:chOff x="925287" y="2419702"/>
            <a:chExt cx="8232864" cy="449772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434A77DE-1120-4E83-990E-0FAF420C7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9E5586-65F4-4344-8CEF-E57212CDBBCF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Система оценки персонала и ИПР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F443C06-6666-4C01-8749-6574CAF129EF}"/>
              </a:ext>
            </a:extLst>
          </p:cNvPr>
          <p:cNvGrpSpPr/>
          <p:nvPr/>
        </p:nvGrpSpPr>
        <p:grpSpPr>
          <a:xfrm>
            <a:off x="931043" y="5140770"/>
            <a:ext cx="8232864" cy="449772"/>
            <a:chOff x="925287" y="2419702"/>
            <a:chExt cx="8232864" cy="449772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9259EB8-5D33-46F1-895B-4212F2958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0E27FC-3339-4AB5-9A3C-590E57707D6A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Инструменты. 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50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95F94EB-9202-4451-A67D-162807B5A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887" y="677090"/>
            <a:ext cx="5445034" cy="655321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БИЗНЕС ВРАЧ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9F4AA-7BB1-4F5C-A2AD-7DD075F9C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9">
            <a:extLst>
              <a:ext uri="{FF2B5EF4-FFF2-40B4-BE49-F238E27FC236}">
                <a16:creationId xmlns:a16="http://schemas.microsoft.com/office/drawing/2014/main" id="{32A655D9-F920-4B49-8373-5E04402ECFE1}"/>
              </a:ext>
            </a:extLst>
          </p:cNvPr>
          <p:cNvSpPr txBox="1">
            <a:spLocks/>
          </p:cNvSpPr>
          <p:nvPr/>
        </p:nvSpPr>
        <p:spPr>
          <a:xfrm>
            <a:off x="925286" y="829490"/>
            <a:ext cx="10263174" cy="6553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chemeClr val="bg1"/>
                </a:solidFill>
              </a:rPr>
              <a:t>ТОП проблем руководителей АН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CA3712C-FF52-4C44-B726-5A7236283FE7}"/>
              </a:ext>
            </a:extLst>
          </p:cNvPr>
          <p:cNvGrpSpPr/>
          <p:nvPr/>
        </p:nvGrpSpPr>
        <p:grpSpPr>
          <a:xfrm>
            <a:off x="925287" y="2419702"/>
            <a:ext cx="8232864" cy="449772"/>
            <a:chOff x="925287" y="2419702"/>
            <a:chExt cx="8232864" cy="44977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046E72F-C3A8-40BF-B298-B46EF4F89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A5FBB4-FB35-4D4D-8F3A-02D967D533CD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Набор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F443C06-6666-4C01-8749-6574CAF129EF}"/>
              </a:ext>
            </a:extLst>
          </p:cNvPr>
          <p:cNvGrpSpPr/>
          <p:nvPr/>
        </p:nvGrpSpPr>
        <p:grpSpPr>
          <a:xfrm>
            <a:off x="925287" y="3280341"/>
            <a:ext cx="8232864" cy="449772"/>
            <a:chOff x="925287" y="2419702"/>
            <a:chExt cx="8232864" cy="44977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19259EB8-5D33-46F1-895B-4212F2958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0E27FC-3339-4AB5-9A3C-590E57707D6A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Адаптация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72D6D5A-748E-43FB-9008-E78A421D89F9}"/>
              </a:ext>
            </a:extLst>
          </p:cNvPr>
          <p:cNvGrpSpPr/>
          <p:nvPr/>
        </p:nvGrpSpPr>
        <p:grpSpPr>
          <a:xfrm>
            <a:off x="925287" y="4269519"/>
            <a:ext cx="8232864" cy="449772"/>
            <a:chOff x="925287" y="2419702"/>
            <a:chExt cx="8232864" cy="449772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434A77DE-1120-4E83-990E-0FAF420C7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9E5586-65F4-4344-8CEF-E57212CDBBCF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Выгорание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F443C06-6666-4C01-8749-6574CAF129EF}"/>
              </a:ext>
            </a:extLst>
          </p:cNvPr>
          <p:cNvGrpSpPr/>
          <p:nvPr/>
        </p:nvGrpSpPr>
        <p:grpSpPr>
          <a:xfrm>
            <a:off x="931043" y="5140770"/>
            <a:ext cx="8232864" cy="449772"/>
            <a:chOff x="925287" y="2419702"/>
            <a:chExt cx="8232864" cy="449772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9259EB8-5D33-46F1-895B-4212F2958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0E27FC-3339-4AB5-9A3C-590E57707D6A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Недостаток вовлеченности и мотивации сотрудников. 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F443C06-6666-4C01-8749-6574CAF129EF}"/>
              </a:ext>
            </a:extLst>
          </p:cNvPr>
          <p:cNvGrpSpPr/>
          <p:nvPr/>
        </p:nvGrpSpPr>
        <p:grpSpPr>
          <a:xfrm>
            <a:off x="936799" y="5948778"/>
            <a:ext cx="8232864" cy="449772"/>
            <a:chOff x="925287" y="2419702"/>
            <a:chExt cx="8232864" cy="449772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19259EB8-5D33-46F1-895B-4212F2958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0E27FC-3339-4AB5-9A3C-590E57707D6A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Низкие компетенции </a:t>
              </a:r>
              <a:r>
                <a:rPr lang="ru-RU" sz="1400" dirty="0" err="1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мидл</a:t>
              </a:r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 менеджмента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78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95F94EB-9202-4451-A67D-162807B5A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887" y="677090"/>
            <a:ext cx="5445034" cy="655321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БИЗНЕС ВРАЧ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9F4AA-7BB1-4F5C-A2AD-7DD075F9C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9">
            <a:extLst>
              <a:ext uri="{FF2B5EF4-FFF2-40B4-BE49-F238E27FC236}">
                <a16:creationId xmlns:a16="http://schemas.microsoft.com/office/drawing/2014/main" id="{32A655D9-F920-4B49-8373-5E04402ECFE1}"/>
              </a:ext>
            </a:extLst>
          </p:cNvPr>
          <p:cNvSpPr txBox="1">
            <a:spLocks/>
          </p:cNvSpPr>
          <p:nvPr/>
        </p:nvSpPr>
        <p:spPr>
          <a:xfrm>
            <a:off x="925286" y="829490"/>
            <a:ext cx="10263174" cy="6553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chemeClr val="bg1"/>
                </a:solidFill>
              </a:rPr>
              <a:t>Системный подход: решение 80% всех проблем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CA3712C-FF52-4C44-B726-5A7236283FE7}"/>
              </a:ext>
            </a:extLst>
          </p:cNvPr>
          <p:cNvGrpSpPr/>
          <p:nvPr/>
        </p:nvGrpSpPr>
        <p:grpSpPr>
          <a:xfrm>
            <a:off x="925287" y="2419702"/>
            <a:ext cx="8232864" cy="449772"/>
            <a:chOff x="925287" y="2419702"/>
            <a:chExt cx="8232864" cy="44977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046E72F-C3A8-40BF-B298-B46EF4F89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A5FBB4-FB35-4D4D-8F3A-02D967D533CD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Фокус внимания – невосполнимый и важный ресурс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F443C06-6666-4C01-8749-6574CAF129EF}"/>
              </a:ext>
            </a:extLst>
          </p:cNvPr>
          <p:cNvGrpSpPr/>
          <p:nvPr/>
        </p:nvGrpSpPr>
        <p:grpSpPr>
          <a:xfrm>
            <a:off x="925287" y="3280341"/>
            <a:ext cx="8232864" cy="449772"/>
            <a:chOff x="925287" y="2419702"/>
            <a:chExt cx="8232864" cy="44977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19259EB8-5D33-46F1-895B-4212F2958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0E27FC-3339-4AB5-9A3C-590E57707D6A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Дисциплина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72D6D5A-748E-43FB-9008-E78A421D89F9}"/>
              </a:ext>
            </a:extLst>
          </p:cNvPr>
          <p:cNvGrpSpPr/>
          <p:nvPr/>
        </p:nvGrpSpPr>
        <p:grpSpPr>
          <a:xfrm>
            <a:off x="925287" y="4269519"/>
            <a:ext cx="8232864" cy="449772"/>
            <a:chOff x="925287" y="2419702"/>
            <a:chExt cx="8232864" cy="449772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434A77DE-1120-4E83-990E-0FAF420C7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9E5586-65F4-4344-8CEF-E57212CDBBCF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Регулярный менеджмент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F443C06-6666-4C01-8749-6574CAF129EF}"/>
              </a:ext>
            </a:extLst>
          </p:cNvPr>
          <p:cNvGrpSpPr/>
          <p:nvPr/>
        </p:nvGrpSpPr>
        <p:grpSpPr>
          <a:xfrm>
            <a:off x="931043" y="5140770"/>
            <a:ext cx="8232864" cy="449772"/>
            <a:chOff x="925287" y="2419702"/>
            <a:chExt cx="8232864" cy="449772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9259EB8-5D33-46F1-895B-4212F2958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0E27FC-3339-4AB5-9A3C-590E57707D6A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Системная работа: проектный конвейер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F443C06-6666-4C01-8749-6574CAF129EF}"/>
              </a:ext>
            </a:extLst>
          </p:cNvPr>
          <p:cNvGrpSpPr/>
          <p:nvPr/>
        </p:nvGrpSpPr>
        <p:grpSpPr>
          <a:xfrm>
            <a:off x="936799" y="5948778"/>
            <a:ext cx="8232864" cy="449772"/>
            <a:chOff x="925287" y="2419702"/>
            <a:chExt cx="8232864" cy="449772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19259EB8-5D33-46F1-895B-4212F2958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0E27FC-3339-4AB5-9A3C-590E57707D6A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Внедрение изменений по 8 ступенчатой модели </a:t>
              </a:r>
              <a:r>
                <a:rPr lang="ru-RU" sz="1400" dirty="0" err="1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Коттера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433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95F94EB-9202-4451-A67D-162807B5A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887" y="677090"/>
            <a:ext cx="5445034" cy="655321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БИЗНЕС ВРАЧ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9F4AA-7BB1-4F5C-A2AD-7DD075F9C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9">
            <a:extLst>
              <a:ext uri="{FF2B5EF4-FFF2-40B4-BE49-F238E27FC236}">
                <a16:creationId xmlns:a16="http://schemas.microsoft.com/office/drawing/2014/main" id="{32A655D9-F920-4B49-8373-5E04402ECFE1}"/>
              </a:ext>
            </a:extLst>
          </p:cNvPr>
          <p:cNvSpPr txBox="1">
            <a:spLocks/>
          </p:cNvSpPr>
          <p:nvPr/>
        </p:nvSpPr>
        <p:spPr>
          <a:xfrm>
            <a:off x="925287" y="829490"/>
            <a:ext cx="5445034" cy="6553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bg1"/>
                </a:solidFill>
              </a:rPr>
              <a:t>Инструменты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CA3712C-FF52-4C44-B726-5A7236283FE7}"/>
              </a:ext>
            </a:extLst>
          </p:cNvPr>
          <p:cNvGrpSpPr/>
          <p:nvPr/>
        </p:nvGrpSpPr>
        <p:grpSpPr>
          <a:xfrm>
            <a:off x="925287" y="2419702"/>
            <a:ext cx="8232864" cy="449772"/>
            <a:chOff x="925287" y="2419702"/>
            <a:chExt cx="8232864" cy="44977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046E72F-C3A8-40BF-B298-B46EF4F89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A5FBB4-FB35-4D4D-8F3A-02D967D533CD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Встреча 1 на 1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F443C06-6666-4C01-8749-6574CAF129EF}"/>
              </a:ext>
            </a:extLst>
          </p:cNvPr>
          <p:cNvGrpSpPr/>
          <p:nvPr/>
        </p:nvGrpSpPr>
        <p:grpSpPr>
          <a:xfrm>
            <a:off x="925287" y="3280341"/>
            <a:ext cx="8232864" cy="449772"/>
            <a:chOff x="925287" y="2419702"/>
            <a:chExt cx="8232864" cy="44977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19259EB8-5D33-46F1-895B-4212F2958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0E27FC-3339-4AB5-9A3C-590E57707D6A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Оценка персонала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72D6D5A-748E-43FB-9008-E78A421D89F9}"/>
              </a:ext>
            </a:extLst>
          </p:cNvPr>
          <p:cNvGrpSpPr/>
          <p:nvPr/>
        </p:nvGrpSpPr>
        <p:grpSpPr>
          <a:xfrm>
            <a:off x="925287" y="4269519"/>
            <a:ext cx="8232864" cy="449772"/>
            <a:chOff x="925287" y="2419702"/>
            <a:chExt cx="8232864" cy="449772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434A77DE-1120-4E83-990E-0FAF420C7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9E5586-65F4-4344-8CEF-E57212CDBBCF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Инструмент «Контроль качества» и службы заботы о клиенте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F443C06-6666-4C01-8749-6574CAF129EF}"/>
              </a:ext>
            </a:extLst>
          </p:cNvPr>
          <p:cNvGrpSpPr/>
          <p:nvPr/>
        </p:nvGrpSpPr>
        <p:grpSpPr>
          <a:xfrm>
            <a:off x="931043" y="5140770"/>
            <a:ext cx="8232864" cy="449772"/>
            <a:chOff x="925287" y="2419702"/>
            <a:chExt cx="8232864" cy="449772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9259EB8-5D33-46F1-895B-4212F2958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0E27FC-3339-4AB5-9A3C-590E57707D6A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Инструменты адаптации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88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95F94EB-9202-4451-A67D-162807B5A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887" y="677090"/>
            <a:ext cx="5445034" cy="655321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БИЗНЕС ВРАЧ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9F4AA-7BB1-4F5C-A2AD-7DD075F9C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9">
            <a:extLst>
              <a:ext uri="{FF2B5EF4-FFF2-40B4-BE49-F238E27FC236}">
                <a16:creationId xmlns:a16="http://schemas.microsoft.com/office/drawing/2014/main" id="{32A655D9-F920-4B49-8373-5E04402ECFE1}"/>
              </a:ext>
            </a:extLst>
          </p:cNvPr>
          <p:cNvSpPr txBox="1">
            <a:spLocks/>
          </p:cNvSpPr>
          <p:nvPr/>
        </p:nvSpPr>
        <p:spPr>
          <a:xfrm>
            <a:off x="925287" y="829490"/>
            <a:ext cx="5445034" cy="6553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bg1"/>
                </a:solidFill>
              </a:rPr>
              <a:t>Встреча 1 на 1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CA3712C-FF52-4C44-B726-5A7236283FE7}"/>
              </a:ext>
            </a:extLst>
          </p:cNvPr>
          <p:cNvGrpSpPr/>
          <p:nvPr/>
        </p:nvGrpSpPr>
        <p:grpSpPr>
          <a:xfrm>
            <a:off x="925287" y="2419702"/>
            <a:ext cx="8232864" cy="449772"/>
            <a:chOff x="925287" y="2419702"/>
            <a:chExt cx="8232864" cy="44977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046E72F-C3A8-40BF-B298-B46EF4F89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A5FBB4-FB35-4D4D-8F3A-02D967D533CD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Формула 5\30\20\5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F443C06-6666-4C01-8749-6574CAF129EF}"/>
              </a:ext>
            </a:extLst>
          </p:cNvPr>
          <p:cNvGrpSpPr/>
          <p:nvPr/>
        </p:nvGrpSpPr>
        <p:grpSpPr>
          <a:xfrm>
            <a:off x="925287" y="3280341"/>
            <a:ext cx="8232864" cy="449772"/>
            <a:chOff x="925287" y="2419702"/>
            <a:chExt cx="8232864" cy="44977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19259EB8-5D33-46F1-895B-4212F2958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0E27FC-3339-4AB5-9A3C-590E57707D6A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Любая встреча через повестку и протокол, который готовит АГЕНТ!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72D6D5A-748E-43FB-9008-E78A421D89F9}"/>
              </a:ext>
            </a:extLst>
          </p:cNvPr>
          <p:cNvGrpSpPr/>
          <p:nvPr/>
        </p:nvGrpSpPr>
        <p:grpSpPr>
          <a:xfrm>
            <a:off x="925287" y="4269519"/>
            <a:ext cx="8232864" cy="523220"/>
            <a:chOff x="925287" y="2419702"/>
            <a:chExt cx="8232864" cy="52322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434A77DE-1120-4E83-990E-0FAF420C7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9E5586-65F4-4344-8CEF-E57212CDBBCF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Продавать ценность встречи регулярно. Запись видео «декларация намерений»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F443C06-6666-4C01-8749-6574CAF129EF}"/>
              </a:ext>
            </a:extLst>
          </p:cNvPr>
          <p:cNvGrpSpPr/>
          <p:nvPr/>
        </p:nvGrpSpPr>
        <p:grpSpPr>
          <a:xfrm>
            <a:off x="931043" y="5140770"/>
            <a:ext cx="8232864" cy="449772"/>
            <a:chOff x="925287" y="2419702"/>
            <a:chExt cx="8232864" cy="449772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9259EB8-5D33-46F1-895B-4212F2958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0E27FC-3339-4AB5-9A3C-590E57707D6A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Конфиденциальность агента превыше всего!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20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95F94EB-9202-4451-A67D-162807B5A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887" y="677090"/>
            <a:ext cx="5445034" cy="655321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БИЗНЕС ВРАЧ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9F4AA-7BB1-4F5C-A2AD-7DD075F9C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9">
            <a:extLst>
              <a:ext uri="{FF2B5EF4-FFF2-40B4-BE49-F238E27FC236}">
                <a16:creationId xmlns:a16="http://schemas.microsoft.com/office/drawing/2014/main" id="{32A655D9-F920-4B49-8373-5E04402ECFE1}"/>
              </a:ext>
            </a:extLst>
          </p:cNvPr>
          <p:cNvSpPr txBox="1">
            <a:spLocks/>
          </p:cNvSpPr>
          <p:nvPr/>
        </p:nvSpPr>
        <p:spPr>
          <a:xfrm>
            <a:off x="925286" y="829490"/>
            <a:ext cx="10263174" cy="6553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chemeClr val="bg1"/>
                </a:solidFill>
              </a:rPr>
              <a:t>Система оценки и ИПР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CA3712C-FF52-4C44-B726-5A7236283FE7}"/>
              </a:ext>
            </a:extLst>
          </p:cNvPr>
          <p:cNvGrpSpPr/>
          <p:nvPr/>
        </p:nvGrpSpPr>
        <p:grpSpPr>
          <a:xfrm>
            <a:off x="925287" y="2419702"/>
            <a:ext cx="8232864" cy="449772"/>
            <a:chOff x="925287" y="2419702"/>
            <a:chExt cx="8232864" cy="44977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046E72F-C3A8-40BF-B298-B46EF4F89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A5FBB4-FB35-4D4D-8F3A-02D967D533CD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Тотальная квартальная оценка всего персонала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F443C06-6666-4C01-8749-6574CAF129EF}"/>
              </a:ext>
            </a:extLst>
          </p:cNvPr>
          <p:cNvGrpSpPr/>
          <p:nvPr/>
        </p:nvGrpSpPr>
        <p:grpSpPr>
          <a:xfrm>
            <a:off x="925287" y="3280341"/>
            <a:ext cx="8232864" cy="449772"/>
            <a:chOff x="925287" y="2419702"/>
            <a:chExt cx="8232864" cy="44977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19259EB8-5D33-46F1-895B-4212F2958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0E27FC-3339-4AB5-9A3C-590E57707D6A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5 Площадок оценки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72D6D5A-748E-43FB-9008-E78A421D89F9}"/>
              </a:ext>
            </a:extLst>
          </p:cNvPr>
          <p:cNvGrpSpPr/>
          <p:nvPr/>
        </p:nvGrpSpPr>
        <p:grpSpPr>
          <a:xfrm>
            <a:off x="925287" y="4269519"/>
            <a:ext cx="8232864" cy="523220"/>
            <a:chOff x="925287" y="2419702"/>
            <a:chExt cx="8232864" cy="52322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434A77DE-1120-4E83-990E-0FAF420C7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9E5586-65F4-4344-8CEF-E57212CDBBCF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Показатели в динамике. Корреляция показателей с событиями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  <a:latin typeface="Montserrat Medium" panose="00000600000000000000" pitchFamily="2" charset="-52"/>
                </a:rPr>
                <a:t>в </a:t>
              </a:r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компании\у сотрудника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F443C06-6666-4C01-8749-6574CAF129EF}"/>
              </a:ext>
            </a:extLst>
          </p:cNvPr>
          <p:cNvGrpSpPr/>
          <p:nvPr/>
        </p:nvGrpSpPr>
        <p:grpSpPr>
          <a:xfrm>
            <a:off x="931043" y="5140770"/>
            <a:ext cx="8232864" cy="449772"/>
            <a:chOff x="925287" y="2419702"/>
            <a:chExt cx="8232864" cy="449772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9259EB8-5D33-46F1-895B-4212F2958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0E27FC-3339-4AB5-9A3C-590E57707D6A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Montserrat Medium" panose="00000600000000000000" pitchFamily="2" charset="-52"/>
                </a:rPr>
                <a:t>После оценки – рейтинги и таблица результатов. 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F443C06-6666-4C01-8749-6574CAF129EF}"/>
              </a:ext>
            </a:extLst>
          </p:cNvPr>
          <p:cNvGrpSpPr/>
          <p:nvPr/>
        </p:nvGrpSpPr>
        <p:grpSpPr>
          <a:xfrm>
            <a:off x="936799" y="5948778"/>
            <a:ext cx="8232864" cy="449772"/>
            <a:chOff x="925287" y="2419702"/>
            <a:chExt cx="8232864" cy="449772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19259EB8-5D33-46F1-895B-4212F2958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0E27FC-3339-4AB5-9A3C-590E57707D6A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На основе оценки – ИПР </a:t>
              </a:r>
              <a:r>
                <a:rPr lang="ru-RU" sz="1400" dirty="0" err="1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кажлого</a:t>
              </a:r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 сотрудника с карьерным треком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09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95F94EB-9202-4451-A67D-162807B5A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887" y="677090"/>
            <a:ext cx="5445034" cy="655321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БИЗНЕС ВРАЧ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9F4AA-7BB1-4F5C-A2AD-7DD075F9C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9">
            <a:extLst>
              <a:ext uri="{FF2B5EF4-FFF2-40B4-BE49-F238E27FC236}">
                <a16:creationId xmlns:a16="http://schemas.microsoft.com/office/drawing/2014/main" id="{32A655D9-F920-4B49-8373-5E04402ECFE1}"/>
              </a:ext>
            </a:extLst>
          </p:cNvPr>
          <p:cNvSpPr txBox="1">
            <a:spLocks/>
          </p:cNvSpPr>
          <p:nvPr/>
        </p:nvSpPr>
        <p:spPr>
          <a:xfrm>
            <a:off x="925286" y="829490"/>
            <a:ext cx="10263174" cy="6553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chemeClr val="bg1"/>
                </a:solidFill>
              </a:rPr>
              <a:t>Контроль качества и служба заботы о клиенте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CA3712C-FF52-4C44-B726-5A7236283FE7}"/>
              </a:ext>
            </a:extLst>
          </p:cNvPr>
          <p:cNvGrpSpPr/>
          <p:nvPr/>
        </p:nvGrpSpPr>
        <p:grpSpPr>
          <a:xfrm>
            <a:off x="925287" y="2419702"/>
            <a:ext cx="8232864" cy="449772"/>
            <a:chOff x="925287" y="2419702"/>
            <a:chExt cx="8232864" cy="44977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046E72F-C3A8-40BF-B298-B46EF4F89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A5FBB4-FB35-4D4D-8F3A-02D967D533CD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3 точки контакта службы заботы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F443C06-6666-4C01-8749-6574CAF129EF}"/>
              </a:ext>
            </a:extLst>
          </p:cNvPr>
          <p:cNvGrpSpPr/>
          <p:nvPr/>
        </p:nvGrpSpPr>
        <p:grpSpPr>
          <a:xfrm>
            <a:off x="925287" y="3280341"/>
            <a:ext cx="8232864" cy="449772"/>
            <a:chOff x="925287" y="2419702"/>
            <a:chExt cx="8232864" cy="44977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19259EB8-5D33-46F1-895B-4212F2958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0E27FC-3339-4AB5-9A3C-590E57707D6A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Замер показателя </a:t>
              </a:r>
              <a:r>
                <a:rPr lang="en-US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NPS </a:t>
              </a:r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по 10-бальной шкале 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72D6D5A-748E-43FB-9008-E78A421D89F9}"/>
              </a:ext>
            </a:extLst>
          </p:cNvPr>
          <p:cNvGrpSpPr/>
          <p:nvPr/>
        </p:nvGrpSpPr>
        <p:grpSpPr>
          <a:xfrm>
            <a:off x="925287" y="4269519"/>
            <a:ext cx="8232864" cy="449772"/>
            <a:chOff x="925287" y="2419702"/>
            <a:chExt cx="8232864" cy="449772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434A77DE-1120-4E83-990E-0FAF420C7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9E5586-65F4-4344-8CEF-E57212CDBBCF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Система оценки действий отдела продаж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F443C06-6666-4C01-8749-6574CAF129EF}"/>
              </a:ext>
            </a:extLst>
          </p:cNvPr>
          <p:cNvGrpSpPr/>
          <p:nvPr/>
        </p:nvGrpSpPr>
        <p:grpSpPr>
          <a:xfrm>
            <a:off x="931043" y="5140770"/>
            <a:ext cx="8232864" cy="449772"/>
            <a:chOff x="925287" y="2419702"/>
            <a:chExt cx="8232864" cy="449772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9259EB8-5D33-46F1-895B-4212F2958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0E27FC-3339-4AB5-9A3C-590E57707D6A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Montserrat Medium" panose="00000600000000000000" pitchFamily="2" charset="-52"/>
                </a:rPr>
                <a:t>Рейтинги и таблица результатов работы КК и СЗ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96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95F94EB-9202-4451-A67D-162807B5A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887" y="677090"/>
            <a:ext cx="5445034" cy="655321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БИЗНЕС ВРАЧ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9F4AA-7BB1-4F5C-A2AD-7DD075F9C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9">
            <a:extLst>
              <a:ext uri="{FF2B5EF4-FFF2-40B4-BE49-F238E27FC236}">
                <a16:creationId xmlns:a16="http://schemas.microsoft.com/office/drawing/2014/main" id="{32A655D9-F920-4B49-8373-5E04402ECFE1}"/>
              </a:ext>
            </a:extLst>
          </p:cNvPr>
          <p:cNvSpPr txBox="1">
            <a:spLocks/>
          </p:cNvSpPr>
          <p:nvPr/>
        </p:nvSpPr>
        <p:spPr>
          <a:xfrm>
            <a:off x="925286" y="829490"/>
            <a:ext cx="8891573" cy="6553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bg1"/>
                </a:solidFill>
              </a:rPr>
              <a:t>Инструменты адаптации</a:t>
            </a:r>
            <a:endParaRPr lang="en-US" sz="5400" dirty="0">
              <a:solidFill>
                <a:schemeClr val="bg1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CA3712C-FF52-4C44-B726-5A7236283FE7}"/>
              </a:ext>
            </a:extLst>
          </p:cNvPr>
          <p:cNvGrpSpPr/>
          <p:nvPr/>
        </p:nvGrpSpPr>
        <p:grpSpPr>
          <a:xfrm>
            <a:off x="925287" y="2419702"/>
            <a:ext cx="8232864" cy="449772"/>
            <a:chOff x="925287" y="2419702"/>
            <a:chExt cx="8232864" cy="44977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046E72F-C3A8-40BF-B298-B46EF4F89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A5FBB4-FB35-4D4D-8F3A-02D967D533CD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err="1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Чеклист</a:t>
              </a:r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 адаптации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F443C06-6666-4C01-8749-6574CAF129EF}"/>
              </a:ext>
            </a:extLst>
          </p:cNvPr>
          <p:cNvGrpSpPr/>
          <p:nvPr/>
        </p:nvGrpSpPr>
        <p:grpSpPr>
          <a:xfrm>
            <a:off x="925287" y="3280341"/>
            <a:ext cx="8232864" cy="449772"/>
            <a:chOff x="925287" y="2419702"/>
            <a:chExt cx="8232864" cy="44977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19259EB8-5D33-46F1-895B-4212F2958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0E27FC-3339-4AB5-9A3C-590E57707D6A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Мама, не мешай мне. Подключаем родственников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72D6D5A-748E-43FB-9008-E78A421D89F9}"/>
              </a:ext>
            </a:extLst>
          </p:cNvPr>
          <p:cNvGrpSpPr/>
          <p:nvPr/>
        </p:nvGrpSpPr>
        <p:grpSpPr>
          <a:xfrm>
            <a:off x="925287" y="4269519"/>
            <a:ext cx="8232864" cy="449772"/>
            <a:chOff x="925287" y="2419702"/>
            <a:chExt cx="8232864" cy="449772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434A77DE-1120-4E83-990E-0FAF420C7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9E5586-65F4-4344-8CEF-E57212CDBBCF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effectLst/>
                  <a:latin typeface="Montserrat Medium" panose="00000600000000000000" pitchFamily="2" charset="-52"/>
                </a:rPr>
                <a:t>Видео запись самому себе через полгода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F443C06-6666-4C01-8749-6574CAF129EF}"/>
              </a:ext>
            </a:extLst>
          </p:cNvPr>
          <p:cNvGrpSpPr/>
          <p:nvPr/>
        </p:nvGrpSpPr>
        <p:grpSpPr>
          <a:xfrm>
            <a:off x="931043" y="5140770"/>
            <a:ext cx="8232864" cy="523220"/>
            <a:chOff x="925287" y="2419702"/>
            <a:chExt cx="8232864" cy="52322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9259EB8-5D33-46F1-895B-4212F2958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87" y="2612572"/>
              <a:ext cx="256902" cy="25690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0E27FC-3339-4AB5-9A3C-590E57707D6A}"/>
                </a:ext>
              </a:extLst>
            </p:cNvPr>
            <p:cNvSpPr txBox="1"/>
            <p:nvPr/>
          </p:nvSpPr>
          <p:spPr>
            <a:xfrm>
              <a:off x="1266009" y="2419702"/>
              <a:ext cx="78921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  <a:latin typeface="Montserrat Medium" panose="00000600000000000000" pitchFamily="2" charset="-52"/>
                </a:rPr>
                <a:t>Трекинг ежедневных действий, нацеленных на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  <a:latin typeface="Montserrat Medium" panose="00000600000000000000" pitchFamily="2" charset="-52"/>
                </a:rPr>
                <a:t>результат (Сделки и деньги) </a:t>
              </a:r>
              <a:endParaRPr lang="ru-RU" sz="1400" dirty="0">
                <a:solidFill>
                  <a:schemeClr val="bg1"/>
                </a:solidFill>
                <a:latin typeface="Montserrat Medium" panose="00000600000000000000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983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itch Deck Coral">
      <a:dk1>
        <a:srgbClr val="041133"/>
      </a:dk1>
      <a:lt1>
        <a:srgbClr val="FFFFFF"/>
      </a:lt1>
      <a:dk2>
        <a:srgbClr val="626679"/>
      </a:dk2>
      <a:lt2>
        <a:srgbClr val="F4F6FB"/>
      </a:lt2>
      <a:accent1>
        <a:srgbClr val="FF8A62"/>
      </a:accent1>
      <a:accent2>
        <a:srgbClr val="FC926E"/>
      </a:accent2>
      <a:accent3>
        <a:srgbClr val="F99B7B"/>
      </a:accent3>
      <a:accent4>
        <a:srgbClr val="F7A588"/>
      </a:accent4>
      <a:accent5>
        <a:srgbClr val="F4AE95"/>
      </a:accent5>
      <a:accent6>
        <a:srgbClr val="F5A98E"/>
      </a:accent6>
      <a:hlink>
        <a:srgbClr val="48A9A6"/>
      </a:hlink>
      <a:folHlink>
        <a:srgbClr val="F7C775"/>
      </a:folHlink>
    </a:clrScheme>
    <a:fontScheme name="Pitch Deck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6819</TotalTime>
  <Words>243</Words>
  <Application>Microsoft Office PowerPoint</Application>
  <PresentationFormat>Широкоэкранный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Montserrat</vt:lpstr>
      <vt:lpstr>Montserrat Bold</vt:lpstr>
      <vt:lpstr>Montserrat Medium</vt:lpstr>
      <vt:lpstr>Open Sans</vt:lpstr>
      <vt:lpstr>Office Theme</vt:lpstr>
      <vt:lpstr>Презентация PowerPoint</vt:lpstr>
      <vt:lpstr>БИЗНЕС ВРАЧ</vt:lpstr>
      <vt:lpstr>БИЗНЕС ВРАЧ</vt:lpstr>
      <vt:lpstr>БИЗНЕС ВРАЧ</vt:lpstr>
      <vt:lpstr>БИЗНЕС ВРАЧ</vt:lpstr>
      <vt:lpstr>БИЗНЕС ВРАЧ</vt:lpstr>
      <vt:lpstr>БИЗНЕС ВРАЧ</vt:lpstr>
      <vt:lpstr>БИЗНЕС ВРАЧ</vt:lpstr>
      <vt:lpstr>БИЗНЕС ВРАЧ</vt:lpstr>
      <vt:lpstr>БИЗНЕС ВРАЧ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 Presentation by MNML Agency</dc:title>
  <dc:creator>mnmlagencycom@gmail.com</dc:creator>
  <cp:keywords>Pitch Deck</cp:keywords>
  <cp:lastModifiedBy>Гараев Руслан Ф.</cp:lastModifiedBy>
  <cp:revision>793</cp:revision>
  <dcterms:created xsi:type="dcterms:W3CDTF">2020-06-15T14:55:00Z</dcterms:created>
  <dcterms:modified xsi:type="dcterms:W3CDTF">2023-12-13T12:09:15Z</dcterms:modified>
</cp:coreProperties>
</file>